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1"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13004800" cy="97536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5A5950"/>
        </a:fontRef>
        <a:srgbClr val="5A5950"/>
      </a:tcTxStyle>
      <a:tcStyle>
        <a:tcBdr>
          <a:left>
            <a:ln w="12700" cap="flat">
              <a:solidFill>
                <a:srgbClr val="453F3E"/>
              </a:solidFill>
              <a:prstDash val="solid"/>
              <a:miter lim="400000"/>
            </a:ln>
          </a:left>
          <a:right>
            <a:ln w="12700" cap="flat">
              <a:solidFill>
                <a:srgbClr val="453F3E"/>
              </a:solidFill>
              <a:prstDash val="solid"/>
              <a:miter lim="400000"/>
            </a:ln>
          </a:right>
          <a:top>
            <a:ln w="127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wholeTbl>
    <a:band2H>
      <a:tcTxStyle/>
      <a:tcStyle>
        <a:tcBdr/>
        <a:fill>
          <a:solidFill>
            <a:srgbClr val="CCC7B8">
              <a:alpha val="35000"/>
            </a:srgbClr>
          </a:solidFill>
        </a:fill>
      </a:tcStyle>
    </a:band2H>
    <a:firstCol>
      <a:tcTxStyle b="off" i="off">
        <a:fontRef idx="minor">
          <a:srgbClr val="FFFFFF"/>
        </a:fontRef>
        <a:srgbClr val="FFFFFF"/>
      </a:tcTxStyle>
      <a:tcStyle>
        <a:tcBdr>
          <a:left>
            <a:ln w="12700" cap="flat">
              <a:solidFill>
                <a:srgbClr val="453F3E"/>
              </a:solidFill>
              <a:prstDash val="solid"/>
              <a:miter lim="400000"/>
            </a:ln>
          </a:left>
          <a:right>
            <a:ln w="12700" cap="flat">
              <a:solidFill>
                <a:srgbClr val="453F3E"/>
              </a:solidFill>
              <a:prstDash val="solid"/>
              <a:miter lim="400000"/>
            </a:ln>
          </a:right>
          <a:top>
            <a:ln w="127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firstCol>
    <a:lastRow>
      <a:tcTxStyle b="off" i="off">
        <a:fontRef idx="minor">
          <a:srgbClr val="5A5950"/>
        </a:fontRef>
        <a:srgbClr val="5A5950"/>
      </a:tcTxStyle>
      <a:tcStyle>
        <a:tcBdr>
          <a:left>
            <a:ln w="12700" cap="flat">
              <a:solidFill>
                <a:srgbClr val="453F3E"/>
              </a:solidFill>
              <a:prstDash val="solid"/>
              <a:miter lim="400000"/>
            </a:ln>
          </a:left>
          <a:right>
            <a:ln w="12700" cap="flat">
              <a:solidFill>
                <a:srgbClr val="453F3E"/>
              </a:solidFill>
              <a:prstDash val="solid"/>
              <a:miter lim="400000"/>
            </a:ln>
          </a:right>
          <a:top>
            <a:ln w="254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lastRow>
    <a:firstRow>
      <a:tcTxStyle b="off" i="off">
        <a:fontRef idx="minor">
          <a:srgbClr val="FFFFFF"/>
        </a:fontRef>
        <a:srgbClr val="FFFFFF"/>
      </a:tcTxStyle>
      <a:tcStyle>
        <a:tcBdr>
          <a:left>
            <a:ln w="12700" cap="flat">
              <a:solidFill>
                <a:srgbClr val="453F3E"/>
              </a:solidFill>
              <a:prstDash val="solid"/>
              <a:miter lim="400000"/>
            </a:ln>
          </a:left>
          <a:right>
            <a:ln w="12700" cap="flat">
              <a:solidFill>
                <a:srgbClr val="453F3E"/>
              </a:solidFill>
              <a:prstDash val="solid"/>
              <a:miter lim="400000"/>
            </a:ln>
          </a:right>
          <a:top>
            <a:ln w="127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firstRow>
  </a:tblStyle>
  <a:tblStyle styleId="{C7B018BB-80A7-4F77-B60F-C8B233D01FF8}" styleName="">
    <a:tblBg/>
    <a:wholeTbl>
      <a:tcTxStyle b="off" i="off">
        <a:fontRef idx="minor">
          <a:srgbClr val="5A5950"/>
        </a:fontRef>
        <a:srgbClr val="5A5950"/>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C1C0B6">
                  <a:alpha val="85000"/>
                </a:srgbClr>
              </a:solidFill>
              <a:prstDash val="solid"/>
              <a:miter lim="400000"/>
            </a:ln>
          </a:insideH>
          <a:insideV>
            <a:ln w="12700" cap="flat">
              <a:solidFill>
                <a:srgbClr val="C1C0B6">
                  <a:alpha val="85000"/>
                </a:srgbClr>
              </a:solidFill>
              <a:prstDash val="solid"/>
              <a:miter lim="400000"/>
            </a:ln>
          </a:insideV>
        </a:tcBdr>
        <a:fill>
          <a:noFill/>
        </a:fill>
      </a:tcStyle>
    </a:wholeTbl>
    <a:band2H>
      <a:tcTxStyle/>
      <a:tcStyle>
        <a:tcBdr/>
        <a:fill>
          <a:solidFill>
            <a:srgbClr val="7B9B9F">
              <a:alpha val="19000"/>
            </a:srgbClr>
          </a:solidFill>
        </a:fill>
      </a:tcStyle>
    </a:band2H>
    <a:firstCol>
      <a:tcTxStyle b="off" i="off">
        <a:fontRef idx="minor">
          <a:srgbClr val="F2EBDB"/>
        </a:fontRef>
        <a:srgbClr val="F2EBDB"/>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C1C0B6">
                  <a:alpha val="85000"/>
                </a:srgbClr>
              </a:solidFill>
              <a:prstDash val="solid"/>
              <a:miter lim="400000"/>
            </a:ln>
          </a:insideH>
          <a:insideV>
            <a:ln w="12700" cap="flat">
              <a:solidFill>
                <a:srgbClr val="F3F1DF"/>
              </a:solidFill>
              <a:prstDash val="solid"/>
              <a:miter lim="400000"/>
            </a:ln>
          </a:insideV>
        </a:tcBdr>
        <a:fill>
          <a:noFill/>
        </a:fill>
      </a:tcStyle>
    </a:firstCol>
    <a:lastRow>
      <a:tcTxStyle b="off" i="off">
        <a:fontRef idx="minor">
          <a:srgbClr val="F2EBDB"/>
        </a:fontRef>
        <a:srgbClr val="F2EBDB"/>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F3F1DF"/>
              </a:solidFill>
              <a:prstDash val="solid"/>
              <a:miter lim="400000"/>
            </a:ln>
          </a:insideH>
          <a:insideV>
            <a:ln w="12700" cap="flat">
              <a:solidFill>
                <a:srgbClr val="C1C0B6">
                  <a:alpha val="85000"/>
                </a:srgbClr>
              </a:solidFill>
              <a:prstDash val="solid"/>
              <a:miter lim="400000"/>
            </a:ln>
          </a:insideV>
        </a:tcBdr>
        <a:fill>
          <a:noFill/>
        </a:fill>
      </a:tcStyle>
    </a:lastRow>
    <a:firstRow>
      <a:tcTxStyle b="off" i="off">
        <a:fontRef idx="minor">
          <a:srgbClr val="F2EBDB"/>
        </a:fontRef>
        <a:srgbClr val="F2EBDB"/>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F3F1DF"/>
              </a:solidFill>
              <a:prstDash val="solid"/>
              <a:miter lim="400000"/>
            </a:ln>
          </a:insideH>
          <a:insideV>
            <a:ln w="12700" cap="flat">
              <a:solidFill>
                <a:srgbClr val="C1C0B6">
                  <a:alpha val="85000"/>
                </a:srgbClr>
              </a:solidFill>
              <a:prstDash val="solid"/>
              <a:miter lim="400000"/>
            </a:ln>
          </a:insideV>
        </a:tcBdr>
        <a:fill>
          <a:noFill/>
        </a:fill>
      </a:tcStyle>
    </a:firstRow>
  </a:tblStyle>
  <a:tblStyle styleId="{EEE7283C-3CF3-47DC-8721-378D4A62B228}" styleName="">
    <a:tblBg/>
    <a:wholeTbl>
      <a:tcTxStyle b="off" i="off">
        <a:fontRef idx="minor">
          <a:srgbClr val="5A5950"/>
        </a:fontRef>
        <a:srgbClr val="5A5950"/>
      </a:tcTxStyle>
      <a:tcStyle>
        <a:tcBdr>
          <a:left>
            <a:ln w="19050" cap="rnd">
              <a:solidFill>
                <a:srgbClr val="000000">
                  <a:alpha val="69000"/>
                </a:srgbClr>
              </a:solidFill>
              <a:custDash>
                <a:ds d="100000" sp="200000"/>
              </a:custDash>
              <a:miter lim="400000"/>
            </a:ln>
          </a:left>
          <a:right>
            <a:ln w="19050" cap="rnd">
              <a:solidFill>
                <a:srgbClr val="000000">
                  <a:alpha val="69000"/>
                </a:srgbClr>
              </a:solidFill>
              <a:custDash>
                <a:ds d="100000" sp="200000"/>
              </a:custDash>
              <a:miter lim="400000"/>
            </a:ln>
          </a:right>
          <a:top>
            <a:ln w="19050" cap="rnd">
              <a:solidFill>
                <a:srgbClr val="000000">
                  <a:alpha val="69000"/>
                </a:srgbClr>
              </a:solidFill>
              <a:custDash>
                <a:ds d="100000" sp="200000"/>
              </a:custDash>
              <a:miter lim="400000"/>
            </a:ln>
          </a:top>
          <a:bottom>
            <a:ln w="19050" cap="rnd">
              <a:solidFill>
                <a:srgbClr val="000000">
                  <a:alpha val="69000"/>
                </a:srgbClr>
              </a:solidFill>
              <a:custDash>
                <a:ds d="100000" sp="200000"/>
              </a:custDash>
              <a:miter lim="400000"/>
            </a:ln>
          </a:bottom>
          <a:insideH>
            <a:ln w="19050" cap="rnd">
              <a:solidFill>
                <a:srgbClr val="000000">
                  <a:alpha val="69000"/>
                </a:srgbClr>
              </a:solidFill>
              <a:custDash>
                <a:ds d="100000" sp="200000"/>
              </a:custDash>
              <a:miter lim="400000"/>
            </a:ln>
          </a:insideH>
          <a:insideV>
            <a:ln w="19050" cap="rnd">
              <a:solidFill>
                <a:srgbClr val="000000">
                  <a:alpha val="69000"/>
                </a:srgbClr>
              </a:solidFill>
              <a:custDash>
                <a:ds d="100000" sp="200000"/>
              </a:custDash>
              <a:miter lim="400000"/>
            </a:ln>
          </a:insideV>
        </a:tcBdr>
        <a:fill>
          <a:noFill/>
        </a:fill>
      </a:tcStyle>
    </a:wholeTbl>
    <a:band2H>
      <a:tcTxStyle/>
      <a:tcStyle>
        <a:tcBdr/>
        <a:fill>
          <a:solidFill>
            <a:srgbClr val="D0CC8A">
              <a:alpha val="31000"/>
            </a:srgbClr>
          </a:solidFill>
        </a:fill>
      </a:tcStyle>
    </a:band2H>
    <a:firstCol>
      <a:tcTxStyle b="off" i="off">
        <a:fontRef idx="minor">
          <a:srgbClr val="F2EBDB"/>
        </a:fontRef>
        <a:srgbClr val="F2EBDB"/>
      </a:tcTxStyle>
      <a:tcStyle>
        <a:tcBdr>
          <a:left>
            <a:ln w="12700" cap="flat">
              <a:solidFill>
                <a:srgbClr val="60584D">
                  <a:alpha val="48000"/>
                </a:srgbClr>
              </a:solidFill>
              <a:prstDash val="solid"/>
              <a:miter lim="400000"/>
            </a:ln>
          </a:left>
          <a:right>
            <a:ln w="12700" cap="flat">
              <a:solidFill>
                <a:srgbClr val="F0E9D7"/>
              </a:solidFill>
              <a:prstDash val="solid"/>
              <a:miter lim="400000"/>
            </a:ln>
          </a:right>
          <a:top>
            <a:ln w="12700" cap="flat">
              <a:solidFill>
                <a:srgbClr val="60584D">
                  <a:alpha val="48000"/>
                </a:srgbClr>
              </a:solidFill>
              <a:prstDash val="solid"/>
              <a:miter lim="400000"/>
            </a:ln>
          </a:top>
          <a:bottom>
            <a:ln w="12700" cap="flat">
              <a:solidFill>
                <a:srgbClr val="60584D">
                  <a:alpha val="48000"/>
                </a:srgbClr>
              </a:solidFill>
              <a:prstDash val="solid"/>
              <a:miter lim="400000"/>
            </a:ln>
          </a:bottom>
          <a:insideH>
            <a:ln w="12700" cap="flat">
              <a:solidFill>
                <a:srgbClr val="60584D">
                  <a:alpha val="48000"/>
                </a:srgbClr>
              </a:solidFill>
              <a:prstDash val="solid"/>
              <a:miter lim="400000"/>
            </a:ln>
          </a:insideH>
          <a:insideV>
            <a:ln w="12700" cap="flat">
              <a:solidFill>
                <a:srgbClr val="60584D">
                  <a:alpha val="48000"/>
                </a:srgbClr>
              </a:solidFill>
              <a:prstDash val="solid"/>
              <a:miter lim="400000"/>
            </a:ln>
          </a:insideV>
        </a:tcBdr>
        <a:fill>
          <a:noFill/>
        </a:fill>
      </a:tcStyle>
    </a:firstCol>
    <a:lastRow>
      <a:tcTxStyle b="off" i="off">
        <a:fontRef idx="minor">
          <a:srgbClr val="F2EBDB"/>
        </a:fontRef>
        <a:srgbClr val="F2EBDB"/>
      </a:tcTxStyle>
      <a:tcStyle>
        <a:tcBdr>
          <a:left>
            <a:ln w="12700" cap="flat">
              <a:solidFill>
                <a:srgbClr val="60584D">
                  <a:alpha val="48000"/>
                </a:srgbClr>
              </a:solidFill>
              <a:prstDash val="solid"/>
              <a:miter lim="400000"/>
            </a:ln>
          </a:left>
          <a:right>
            <a:ln w="12700" cap="flat">
              <a:solidFill>
                <a:srgbClr val="60584D">
                  <a:alpha val="48000"/>
                </a:srgbClr>
              </a:solidFill>
              <a:prstDash val="solid"/>
              <a:miter lim="400000"/>
            </a:ln>
          </a:right>
          <a:top>
            <a:ln w="12700" cap="flat">
              <a:solidFill>
                <a:srgbClr val="60584D">
                  <a:alpha val="48000"/>
                </a:srgbClr>
              </a:solidFill>
              <a:prstDash val="solid"/>
              <a:miter lim="400000"/>
            </a:ln>
          </a:top>
          <a:bottom>
            <a:ln w="12700" cap="flat">
              <a:solidFill>
                <a:srgbClr val="60584D">
                  <a:alpha val="48000"/>
                </a:srgbClr>
              </a:solidFill>
              <a:prstDash val="solid"/>
              <a:miter lim="400000"/>
            </a:ln>
          </a:bottom>
          <a:insideH>
            <a:ln w="12700" cap="flat">
              <a:solidFill>
                <a:srgbClr val="60584D">
                  <a:alpha val="48000"/>
                </a:srgbClr>
              </a:solidFill>
              <a:prstDash val="solid"/>
              <a:miter lim="400000"/>
            </a:ln>
          </a:insideH>
          <a:insideV>
            <a:ln w="12700" cap="flat">
              <a:solidFill>
                <a:srgbClr val="60584D">
                  <a:alpha val="48000"/>
                </a:srgbClr>
              </a:solidFill>
              <a:prstDash val="solid"/>
              <a:miter lim="400000"/>
            </a:ln>
          </a:insideV>
        </a:tcBdr>
        <a:fill>
          <a:noFill/>
        </a:fill>
      </a:tcStyle>
    </a:lastRow>
    <a:firstRow>
      <a:tcTxStyle b="off" i="off">
        <a:fontRef idx="minor">
          <a:srgbClr val="F2EBDB"/>
        </a:fontRef>
        <a:srgbClr val="F2EBDB"/>
      </a:tcTxStyle>
      <a:tcStyle>
        <a:tcBdr>
          <a:left>
            <a:ln w="12700" cap="flat">
              <a:solidFill>
                <a:srgbClr val="60584D">
                  <a:alpha val="48000"/>
                </a:srgbClr>
              </a:solidFill>
              <a:prstDash val="solid"/>
              <a:miter lim="400000"/>
            </a:ln>
          </a:left>
          <a:right>
            <a:ln w="12700" cap="flat">
              <a:solidFill>
                <a:srgbClr val="60584D">
                  <a:alpha val="48000"/>
                </a:srgbClr>
              </a:solidFill>
              <a:prstDash val="solid"/>
              <a:miter lim="400000"/>
            </a:ln>
          </a:right>
          <a:top>
            <a:ln w="12700" cap="flat">
              <a:solidFill>
                <a:srgbClr val="60584D">
                  <a:alpha val="48000"/>
                </a:srgbClr>
              </a:solidFill>
              <a:prstDash val="solid"/>
              <a:miter lim="400000"/>
            </a:ln>
          </a:top>
          <a:bottom>
            <a:ln w="12700" cap="flat">
              <a:solidFill>
                <a:srgbClr val="60584D">
                  <a:alpha val="48000"/>
                </a:srgbClr>
              </a:solidFill>
              <a:prstDash val="solid"/>
              <a:miter lim="400000"/>
            </a:ln>
          </a:bottom>
          <a:insideH>
            <a:ln w="12700" cap="flat">
              <a:solidFill>
                <a:srgbClr val="60584D">
                  <a:alpha val="48000"/>
                </a:srgbClr>
              </a:solidFill>
              <a:prstDash val="solid"/>
              <a:miter lim="400000"/>
            </a:ln>
          </a:insideH>
          <a:insideV>
            <a:ln w="12700" cap="flat">
              <a:solidFill>
                <a:srgbClr val="60584D">
                  <a:alpha val="48000"/>
                </a:srgbClr>
              </a:solidFill>
              <a:prstDash val="solid"/>
              <a:miter lim="400000"/>
            </a:ln>
          </a:insideV>
        </a:tcBdr>
        <a:fill>
          <a:noFill/>
        </a:fill>
      </a:tcStyle>
    </a:firstRow>
  </a:tblStyle>
  <a:tblStyle styleId="{CF821DB8-F4EB-4A41-A1BA-3FCAFE7338EE}" styleName="">
    <a:tblBg/>
    <a:wholeTbl>
      <a:tcTxStyle b="off" i="off">
        <a:fontRef idx="minor">
          <a:srgbClr val="5A5950"/>
        </a:fontRef>
        <a:srgbClr val="5A5950"/>
      </a:tcTxStyle>
      <a:tcStyle>
        <a:tcBdr>
          <a:left>
            <a:ln w="12700" cap="flat">
              <a:noFill/>
              <a:miter lim="400000"/>
            </a:ln>
          </a:left>
          <a:right>
            <a:ln w="12700" cap="flat">
              <a:noFill/>
              <a:miter lim="400000"/>
            </a:ln>
          </a:right>
          <a:top>
            <a:ln w="12700" cap="flat">
              <a:solidFill>
                <a:schemeClr val="accent4">
                  <a:hueOff val="-44868"/>
                  <a:lumOff val="-8845"/>
                </a:schemeClr>
              </a:solidFill>
              <a:prstDash val="solid"/>
              <a:miter lim="400000"/>
            </a:ln>
          </a:top>
          <a:bottom>
            <a:ln w="12700" cap="flat">
              <a:solidFill>
                <a:schemeClr val="accent4">
                  <a:hueOff val="-44868"/>
                  <a:lumOff val="-8845"/>
                </a:schemeClr>
              </a:solidFill>
              <a:prstDash val="solid"/>
              <a:miter lim="400000"/>
            </a:ln>
          </a:bottom>
          <a:insideH>
            <a:ln w="12700" cap="flat">
              <a:solidFill>
                <a:schemeClr val="accent4">
                  <a:hueOff val="-44868"/>
                  <a:lumOff val="-8845"/>
                </a:schemeClr>
              </a:solidFill>
              <a:prstDash val="solid"/>
              <a:miter lim="400000"/>
            </a:ln>
          </a:insideH>
          <a:insideV>
            <a:ln w="12700" cap="flat">
              <a:noFill/>
              <a:miter lim="400000"/>
            </a:ln>
          </a:insideV>
        </a:tcBdr>
        <a:fill>
          <a:noFill/>
        </a:fill>
      </a:tcStyle>
    </a:wholeTbl>
    <a:band2H>
      <a:tcTxStyle/>
      <a:tcStyle>
        <a:tcBdr/>
        <a:fill>
          <a:solidFill>
            <a:srgbClr val="CB5815">
              <a:alpha val="7000"/>
            </a:srgbClr>
          </a:solidFill>
        </a:fill>
      </a:tcStyle>
    </a:band2H>
    <a:firstCol>
      <a:tcTxStyle b="off" i="off">
        <a:fontRef idx="minor">
          <a:srgbClr val="5A5950"/>
        </a:fontRef>
        <a:srgbClr val="5A5950"/>
      </a:tcTxStyle>
      <a:tcStyle>
        <a:tcBdr>
          <a:left>
            <a:ln w="12700" cap="flat">
              <a:noFill/>
              <a:miter lim="400000"/>
            </a:ln>
          </a:left>
          <a:right>
            <a:ln w="12700" cap="flat">
              <a:solidFill>
                <a:schemeClr val="accent4">
                  <a:hueOff val="-44868"/>
                  <a:lumOff val="-8845"/>
                </a:schemeClr>
              </a:solidFill>
              <a:prstDash val="solid"/>
              <a:miter lim="400000"/>
            </a:ln>
          </a:right>
          <a:top>
            <a:ln w="12700" cap="flat">
              <a:solidFill>
                <a:schemeClr val="accent4">
                  <a:hueOff val="-44868"/>
                  <a:lumOff val="-8845"/>
                </a:schemeClr>
              </a:solidFill>
              <a:prstDash val="solid"/>
              <a:miter lim="400000"/>
            </a:ln>
          </a:top>
          <a:bottom>
            <a:ln w="12700" cap="flat">
              <a:solidFill>
                <a:schemeClr val="accent4">
                  <a:hueOff val="-44868"/>
                  <a:lumOff val="-8845"/>
                </a:schemeClr>
              </a:solidFill>
              <a:prstDash val="solid"/>
              <a:miter lim="400000"/>
            </a:ln>
          </a:bottom>
          <a:insideH>
            <a:ln w="12700" cap="flat">
              <a:solidFill>
                <a:schemeClr val="accent4">
                  <a:hueOff val="-44868"/>
                  <a:lumOff val="-8845"/>
                </a:schemeClr>
              </a:solidFill>
              <a:prstDash val="solid"/>
              <a:miter lim="400000"/>
            </a:ln>
          </a:insideH>
          <a:insideV>
            <a:ln w="12700" cap="flat">
              <a:noFill/>
              <a:miter lim="400000"/>
            </a:ln>
          </a:insideV>
        </a:tcBdr>
        <a:fill>
          <a:noFill/>
        </a:fill>
      </a:tcStyle>
    </a:firstCol>
    <a:lastRow>
      <a:tcTxStyle b="off" i="off">
        <a:fontRef idx="minor">
          <a:srgbClr val="5A5950"/>
        </a:fontRef>
        <a:srgbClr val="5A5950"/>
      </a:tcTxStyle>
      <a:tcStyle>
        <a:tcBdr>
          <a:left>
            <a:ln w="12700" cap="flat">
              <a:noFill/>
              <a:miter lim="400000"/>
            </a:ln>
          </a:left>
          <a:right>
            <a:ln w="12700" cap="flat">
              <a:noFill/>
              <a:miter lim="400000"/>
            </a:ln>
          </a:right>
          <a:top>
            <a:ln w="25400" cap="flat">
              <a:solidFill>
                <a:schemeClr val="accent4">
                  <a:hueOff val="-44868"/>
                  <a:lumOff val="-8845"/>
                </a:schemeClr>
              </a:solidFill>
              <a:prstDash val="solid"/>
              <a:miter lim="400000"/>
            </a:ln>
          </a:top>
          <a:bottom>
            <a:ln w="12700" cap="flat">
              <a:noFill/>
              <a:miter lim="400000"/>
            </a:ln>
          </a:bottom>
          <a:insideH>
            <a:ln w="12700" cap="flat">
              <a:solidFill>
                <a:schemeClr val="accent4">
                  <a:hueOff val="-44868"/>
                  <a:lumOff val="-8845"/>
                </a:schemeClr>
              </a:solidFill>
              <a:prstDash val="solid"/>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2EBDC"/>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Ref idx="minor">
          <a:srgbClr val="5A5950"/>
        </a:fontRef>
        <a:srgbClr val="5A5950"/>
      </a:tcTxStyle>
      <a:tcStyle>
        <a:tcBdr>
          <a:left>
            <a:ln w="12700" cap="flat">
              <a:solidFill>
                <a:srgbClr val="F2EBDB"/>
              </a:solidFill>
              <a:prstDash val="solid"/>
              <a:miter lim="400000"/>
            </a:ln>
          </a:left>
          <a:right>
            <a:ln w="12700" cap="flat">
              <a:solidFill>
                <a:srgbClr val="F2EBDB"/>
              </a:solidFill>
              <a:prstDash val="solid"/>
              <a:miter lim="400000"/>
            </a:ln>
          </a:right>
          <a:top>
            <a:ln w="12700" cap="flat">
              <a:solidFill>
                <a:srgbClr val="F2EBDB"/>
              </a:solidFill>
              <a:prstDash val="solid"/>
              <a:miter lim="400000"/>
            </a:ln>
          </a:top>
          <a:bottom>
            <a:ln w="12700" cap="flat">
              <a:solidFill>
                <a:srgbClr val="F2EBDB"/>
              </a:solidFill>
              <a:prstDash val="solid"/>
              <a:miter lim="400000"/>
            </a:ln>
          </a:bottom>
          <a:insideH>
            <a:ln w="12700" cap="flat">
              <a:solidFill>
                <a:srgbClr val="F2EBDB"/>
              </a:solidFill>
              <a:prstDash val="solid"/>
              <a:miter lim="400000"/>
            </a:ln>
          </a:insideH>
          <a:insideV>
            <a:ln w="12700" cap="flat">
              <a:solidFill>
                <a:srgbClr val="F2EBDB"/>
              </a:solidFill>
              <a:prstDash val="solid"/>
              <a:miter lim="400000"/>
            </a:ln>
          </a:insideV>
        </a:tcBdr>
        <a:fill>
          <a:solidFill>
            <a:srgbClr val="BCBCBC">
              <a:alpha val="24000"/>
            </a:srgbClr>
          </a:solidFill>
        </a:fill>
      </a:tcStyle>
    </a:wholeTbl>
    <a:band2H>
      <a:tcTxStyle/>
      <a:tcStyle>
        <a:tcBdr/>
        <a:fill>
          <a:solidFill>
            <a:srgbClr val="BCBCBC">
              <a:alpha val="12000"/>
            </a:srgbClr>
          </a:solidFill>
        </a:fill>
      </a:tcStyle>
    </a:band2H>
    <a:firstCol>
      <a:tcTxStyle b="off" i="off">
        <a:fontRef idx="minor">
          <a:srgbClr val="5A5950"/>
        </a:fontRef>
        <a:srgbClr val="5A5950"/>
      </a:tcTxStyle>
      <a:tcStyle>
        <a:tcBdr>
          <a:left>
            <a:ln w="12700" cap="flat">
              <a:solidFill>
                <a:srgbClr val="F2EBDB"/>
              </a:solidFill>
              <a:prstDash val="solid"/>
              <a:miter lim="400000"/>
            </a:ln>
          </a:left>
          <a:right>
            <a:ln w="12700" cap="flat">
              <a:solidFill>
                <a:srgbClr val="5A5950"/>
              </a:solidFill>
              <a:prstDash val="solid"/>
              <a:miter lim="400000"/>
            </a:ln>
          </a:right>
          <a:top>
            <a:ln w="12700" cap="flat">
              <a:solidFill>
                <a:srgbClr val="F2EBDB"/>
              </a:solidFill>
              <a:prstDash val="solid"/>
              <a:miter lim="400000"/>
            </a:ln>
          </a:top>
          <a:bottom>
            <a:ln w="12700" cap="flat">
              <a:solidFill>
                <a:srgbClr val="F2EBDB"/>
              </a:solidFill>
              <a:prstDash val="solid"/>
              <a:miter lim="400000"/>
            </a:ln>
          </a:bottom>
          <a:insideH>
            <a:ln w="12700" cap="flat">
              <a:solidFill>
                <a:srgbClr val="F2EBDB"/>
              </a:solidFill>
              <a:prstDash val="solid"/>
              <a:miter lim="400000"/>
            </a:ln>
          </a:insideH>
          <a:insideV>
            <a:ln w="12700" cap="flat">
              <a:solidFill>
                <a:srgbClr val="F3F1DF"/>
              </a:solidFill>
              <a:prstDash val="solid"/>
              <a:miter lim="400000"/>
            </a:ln>
          </a:insideV>
        </a:tcBdr>
        <a:fill>
          <a:solidFill>
            <a:srgbClr val="BCBCBC">
              <a:alpha val="24000"/>
            </a:srgbClr>
          </a:solidFill>
        </a:fill>
      </a:tcStyle>
    </a:firstCol>
    <a:lastRow>
      <a:tcTxStyle b="off" i="off">
        <a:fontRef idx="minor">
          <a:srgbClr val="5A5950"/>
        </a:fontRef>
        <a:srgbClr val="5A5950"/>
      </a:tcTxStyle>
      <a:tcStyle>
        <a:tcBdr>
          <a:left>
            <a:ln w="12700" cap="flat">
              <a:solidFill>
                <a:srgbClr val="F3F1DF"/>
              </a:solidFill>
              <a:prstDash val="solid"/>
              <a:miter lim="400000"/>
            </a:ln>
          </a:left>
          <a:right>
            <a:ln w="12700" cap="flat">
              <a:solidFill>
                <a:srgbClr val="F3F1DF"/>
              </a:solidFill>
              <a:prstDash val="solid"/>
              <a:miter lim="400000"/>
            </a:ln>
          </a:right>
          <a:top>
            <a:ln w="25400" cap="flat">
              <a:solidFill>
                <a:srgbClr val="645C51"/>
              </a:solidFill>
              <a:prstDash val="solid"/>
              <a:miter lim="400000"/>
            </a:ln>
          </a:top>
          <a:bottom>
            <a:ln w="12700" cap="flat">
              <a:noFill/>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solidFill>
            <a:srgbClr val="BCBCBC">
              <a:alpha val="24000"/>
            </a:srgbClr>
          </a:solidFill>
        </a:fill>
      </a:tcStyle>
    </a:lastRow>
    <a:firstRow>
      <a:tcTxStyle b="off" i="off">
        <a:fontRef idx="minor">
          <a:srgbClr val="F2EBDB"/>
        </a:fontRef>
        <a:srgbClr val="F2EBDB"/>
      </a:tcTxStyle>
      <a:tcStyle>
        <a:tcBdr>
          <a:left>
            <a:ln w="12700" cap="flat">
              <a:solidFill>
                <a:srgbClr val="766D60"/>
              </a:solidFill>
              <a:prstDash val="solid"/>
              <a:miter lim="400000"/>
            </a:ln>
          </a:left>
          <a:right>
            <a:ln w="12700" cap="flat">
              <a:solidFill>
                <a:srgbClr val="766D60"/>
              </a:solidFill>
              <a:prstDash val="solid"/>
              <a:miter lim="400000"/>
            </a:ln>
          </a:right>
          <a:top>
            <a:ln w="12700" cap="flat">
              <a:noFill/>
              <a:miter lim="400000"/>
            </a:ln>
          </a:top>
          <a:bottom>
            <a:ln w="0" cap="flat">
              <a:noFill/>
              <a:miter lim="400000"/>
            </a:ln>
          </a:bottom>
          <a:insideH>
            <a:ln w="12700" cap="flat">
              <a:solidFill>
                <a:srgbClr val="766D60"/>
              </a:solidFill>
              <a:prstDash val="solid"/>
              <a:miter lim="400000"/>
            </a:ln>
          </a:insideH>
          <a:insideV>
            <a:ln w="12700" cap="flat">
              <a:solidFill>
                <a:srgbClr val="766D60"/>
              </a:solidFill>
              <a:prstDash val="solid"/>
              <a:miter lim="400000"/>
            </a:ln>
          </a:insideV>
        </a:tcBdr>
        <a:fill>
          <a:noFill/>
        </a:fill>
      </a:tcStyle>
    </a:firstRow>
  </a:tblStyle>
  <a:tblStyle styleId="{2708684C-4D16-4618-839F-0558EEFCDFE6}" styleName="">
    <a:tblBg/>
    <a:wholeTbl>
      <a:tcTxStyle b="off" i="off">
        <a:fontRef idx="minor">
          <a:srgbClr val="5A5950"/>
        </a:fontRef>
        <a:srgbClr val="5A5950"/>
      </a:tcTxStyle>
      <a:tcStyle>
        <a:tcBdr>
          <a:left>
            <a:ln w="12700" cap="flat">
              <a:solidFill>
                <a:srgbClr val="766D60">
                  <a:alpha val="22000"/>
                </a:srgbClr>
              </a:solidFill>
              <a:prstDash val="solid"/>
              <a:miter lim="400000"/>
            </a:ln>
          </a:left>
          <a:right>
            <a:ln w="12700" cap="flat">
              <a:solidFill>
                <a:srgbClr val="766D60">
                  <a:alpha val="22000"/>
                </a:srgbClr>
              </a:solidFill>
              <a:prstDash val="solid"/>
              <a:miter lim="400000"/>
            </a:ln>
          </a:right>
          <a:top>
            <a:ln w="12700" cap="flat">
              <a:solidFill>
                <a:srgbClr val="766D60">
                  <a:alpha val="22000"/>
                </a:srgbClr>
              </a:solidFill>
              <a:prstDash val="solid"/>
              <a:miter lim="400000"/>
            </a:ln>
          </a:top>
          <a:bottom>
            <a:ln w="12700" cap="flat">
              <a:solidFill>
                <a:srgbClr val="766D60">
                  <a:alpha val="22000"/>
                </a:srgbClr>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wholeTbl>
    <a:band2H>
      <a:tcTxStyle/>
      <a:tcStyle>
        <a:tcBdr/>
        <a:fill>
          <a:solidFill>
            <a:srgbClr val="766D60">
              <a:alpha val="5000"/>
            </a:srgbClr>
          </a:solidFill>
        </a:fill>
      </a:tcStyle>
    </a:band2H>
    <a:firstCol>
      <a:tcTxStyle b="off" i="off">
        <a:fontRef idx="minor">
          <a:srgbClr val="5A5950"/>
        </a:fontRef>
        <a:srgbClr val="5A5950"/>
      </a:tcTxStyle>
      <a:tcStyle>
        <a:tcBdr>
          <a:left>
            <a:ln w="12700" cap="flat">
              <a:solidFill>
                <a:srgbClr val="766D60">
                  <a:alpha val="22000"/>
                </a:srgbClr>
              </a:solidFill>
              <a:prstDash val="solid"/>
              <a:miter lim="400000"/>
            </a:ln>
          </a:left>
          <a:right>
            <a:ln w="25400" cap="flat">
              <a:solidFill>
                <a:srgbClr val="766D60"/>
              </a:solidFill>
              <a:prstDash val="solid"/>
              <a:miter lim="400000"/>
            </a:ln>
          </a:right>
          <a:top>
            <a:ln w="12700" cap="flat">
              <a:solidFill>
                <a:srgbClr val="766D60">
                  <a:alpha val="22000"/>
                </a:srgbClr>
              </a:solidFill>
              <a:prstDash val="solid"/>
              <a:miter lim="400000"/>
            </a:ln>
          </a:top>
          <a:bottom>
            <a:ln w="12700" cap="flat">
              <a:solidFill>
                <a:srgbClr val="766D60">
                  <a:alpha val="22000"/>
                </a:srgbClr>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firstCol>
    <a:lastRow>
      <a:tcTxStyle b="off" i="off">
        <a:fontRef idx="minor">
          <a:srgbClr val="5A5950"/>
        </a:fontRef>
        <a:srgbClr val="5A5950"/>
      </a:tcTxStyle>
      <a:tcStyle>
        <a:tcBdr>
          <a:left>
            <a:ln w="12700" cap="flat">
              <a:solidFill>
                <a:srgbClr val="766D60">
                  <a:alpha val="22000"/>
                </a:srgbClr>
              </a:solidFill>
              <a:prstDash val="solid"/>
              <a:miter lim="400000"/>
            </a:ln>
          </a:left>
          <a:right>
            <a:ln w="12700" cap="flat">
              <a:solidFill>
                <a:srgbClr val="766D60">
                  <a:alpha val="22000"/>
                </a:srgbClr>
              </a:solidFill>
              <a:prstDash val="solid"/>
              <a:miter lim="400000"/>
            </a:ln>
          </a:right>
          <a:top>
            <a:ln w="25400" cap="flat">
              <a:solidFill>
                <a:srgbClr val="766D60"/>
              </a:solidFill>
              <a:prstDash val="solid"/>
              <a:miter lim="400000"/>
            </a:ln>
          </a:top>
          <a:bottom>
            <a:ln w="12700" cap="flat">
              <a:solidFill>
                <a:srgbClr val="766D60">
                  <a:alpha val="22000"/>
                </a:srgbClr>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lastRow>
    <a:firstRow>
      <a:tcTxStyle b="off" i="off">
        <a:fontRef idx="minor">
          <a:srgbClr val="5A5950"/>
        </a:fontRef>
        <a:srgbClr val="5A5950"/>
      </a:tcTxStyle>
      <a:tcStyle>
        <a:tcBdr>
          <a:left>
            <a:ln w="12700" cap="flat">
              <a:solidFill>
                <a:srgbClr val="766D60">
                  <a:alpha val="22000"/>
                </a:srgbClr>
              </a:solidFill>
              <a:prstDash val="solid"/>
              <a:miter lim="400000"/>
            </a:ln>
          </a:left>
          <a:right>
            <a:ln w="12700" cap="flat">
              <a:solidFill>
                <a:srgbClr val="766D60">
                  <a:alpha val="22000"/>
                </a:srgbClr>
              </a:solidFill>
              <a:prstDash val="solid"/>
              <a:miter lim="400000"/>
            </a:ln>
          </a:right>
          <a:top>
            <a:ln w="12700" cap="flat">
              <a:solidFill>
                <a:srgbClr val="766D60">
                  <a:alpha val="22000"/>
                </a:srgbClr>
              </a:solidFill>
              <a:prstDash val="solid"/>
              <a:miter lim="400000"/>
            </a:ln>
          </a:top>
          <a:bottom>
            <a:ln w="25400" cap="flat">
              <a:solidFill>
                <a:srgbClr val="766D60"/>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8" d="100"/>
          <a:sy n="58" d="100"/>
        </p:scale>
        <p:origin x="754" y="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2.png>
</file>

<file path=ppt/media/image3.png>
</file>

<file path=ppt/media/image4.jpeg>
</file>

<file path=ppt/media/image5.tif>
</file>

<file path=ppt/media/image6.t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8" name="Shape 118"/>
          <p:cNvSpPr>
            <a:spLocks noGrp="1" noRot="1" noChangeAspect="1"/>
          </p:cNvSpPr>
          <p:nvPr>
            <p:ph type="sldImg"/>
          </p:nvPr>
        </p:nvSpPr>
        <p:spPr>
          <a:xfrm>
            <a:off x="1143000" y="685800"/>
            <a:ext cx="4572000" cy="3429000"/>
          </a:xfrm>
          <a:prstGeom prst="rect">
            <a:avLst/>
          </a:prstGeom>
        </p:spPr>
        <p:txBody>
          <a:bodyPr/>
          <a:lstStyle/>
          <a:p>
            <a:endParaRPr/>
          </a:p>
        </p:txBody>
      </p:sp>
      <p:sp>
        <p:nvSpPr>
          <p:cNvPr id="119" name="Shape 11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209CD-0AD8-49F5-BECD-05EF92B1AB7C}"/>
              </a:ext>
            </a:extLst>
          </p:cNvPr>
          <p:cNvSpPr>
            <a:spLocks noGrp="1"/>
          </p:cNvSpPr>
          <p:nvPr>
            <p:ph type="ctrTitle"/>
          </p:nvPr>
        </p:nvSpPr>
        <p:spPr>
          <a:xfrm>
            <a:off x="1625600" y="1596249"/>
            <a:ext cx="9753600" cy="3395698"/>
          </a:xfrm>
        </p:spPr>
        <p:txBody>
          <a:bodyPr anchor="b"/>
          <a:lstStyle>
            <a:lvl1pPr algn="ctr">
              <a:defRPr sz="6400"/>
            </a:lvl1pPr>
          </a:lstStyle>
          <a:p>
            <a:r>
              <a:rPr lang="en-US"/>
              <a:t>Click to edit Master title style</a:t>
            </a:r>
            <a:endParaRPr lang="en-IN"/>
          </a:p>
        </p:txBody>
      </p:sp>
      <p:sp>
        <p:nvSpPr>
          <p:cNvPr id="3" name="Subtitle 2">
            <a:extLst>
              <a:ext uri="{FF2B5EF4-FFF2-40B4-BE49-F238E27FC236}">
                <a16:creationId xmlns:a16="http://schemas.microsoft.com/office/drawing/2014/main" id="{3BE458D2-666B-4346-8E40-BC15BFDA18E3}"/>
              </a:ext>
            </a:extLst>
          </p:cNvPr>
          <p:cNvSpPr>
            <a:spLocks noGrp="1"/>
          </p:cNvSpPr>
          <p:nvPr>
            <p:ph type="subTitle" idx="1"/>
          </p:nvPr>
        </p:nvSpPr>
        <p:spPr>
          <a:xfrm>
            <a:off x="1625600" y="5122898"/>
            <a:ext cx="9753600" cy="2354862"/>
          </a:xfrm>
        </p:spPr>
        <p:txBody>
          <a:bodyPr/>
          <a:lstStyle>
            <a:lvl1pPr marL="0" indent="0" algn="ctr">
              <a:buNone/>
              <a:defRPr sz="2560"/>
            </a:lvl1pPr>
            <a:lvl2pPr marL="487695" indent="0" algn="ctr">
              <a:buNone/>
              <a:defRPr sz="2133"/>
            </a:lvl2pPr>
            <a:lvl3pPr marL="975390" indent="0" algn="ctr">
              <a:buNone/>
              <a:defRPr sz="1920"/>
            </a:lvl3pPr>
            <a:lvl4pPr marL="1463086" indent="0" algn="ctr">
              <a:buNone/>
              <a:defRPr sz="1707"/>
            </a:lvl4pPr>
            <a:lvl5pPr marL="1950781" indent="0" algn="ctr">
              <a:buNone/>
              <a:defRPr sz="1707"/>
            </a:lvl5pPr>
            <a:lvl6pPr marL="2438476" indent="0" algn="ctr">
              <a:buNone/>
              <a:defRPr sz="1707"/>
            </a:lvl6pPr>
            <a:lvl7pPr marL="2926171" indent="0" algn="ctr">
              <a:buNone/>
              <a:defRPr sz="1707"/>
            </a:lvl7pPr>
            <a:lvl8pPr marL="3413867" indent="0" algn="ctr">
              <a:buNone/>
              <a:defRPr sz="1707"/>
            </a:lvl8pPr>
            <a:lvl9pPr marL="3901562" indent="0" algn="ctr">
              <a:buNone/>
              <a:defRPr sz="1707"/>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FC95CF3-93F5-4244-979D-9D0E11CB5CD8}"/>
              </a:ext>
            </a:extLst>
          </p:cNvPr>
          <p:cNvSpPr>
            <a:spLocks noGrp="1"/>
          </p:cNvSpPr>
          <p:nvPr>
            <p:ph type="dt" sz="half" idx="10"/>
          </p:nvPr>
        </p:nvSpPr>
        <p:spPr/>
        <p:txBody>
          <a:bodyPr/>
          <a:lstStyle/>
          <a:p>
            <a:fld id="{87DC8F08-8C3C-4F4A-8DCE-554F44130418}" type="datetimeFigureOut">
              <a:rPr lang="en-IN" smtClean="0"/>
              <a:t>05-03-2020</a:t>
            </a:fld>
            <a:endParaRPr lang="en-IN"/>
          </a:p>
        </p:txBody>
      </p:sp>
      <p:sp>
        <p:nvSpPr>
          <p:cNvPr id="5" name="Footer Placeholder 4">
            <a:extLst>
              <a:ext uri="{FF2B5EF4-FFF2-40B4-BE49-F238E27FC236}">
                <a16:creationId xmlns:a16="http://schemas.microsoft.com/office/drawing/2014/main" id="{F54E51E9-7103-4DCF-A317-8998C8E6080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950FF30-50E9-41D6-9987-54C79347778F}"/>
              </a:ext>
            </a:extLst>
          </p:cNvPr>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9347905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D1F8F-A59C-4786-A80E-226C292EAEE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FDA280D-E5B1-4CE7-94E1-6CE7AC46E56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DB17F54-EEA8-464F-B22E-617CC2DF0ABA}"/>
              </a:ext>
            </a:extLst>
          </p:cNvPr>
          <p:cNvSpPr>
            <a:spLocks noGrp="1"/>
          </p:cNvSpPr>
          <p:nvPr>
            <p:ph type="dt" sz="half" idx="10"/>
          </p:nvPr>
        </p:nvSpPr>
        <p:spPr/>
        <p:txBody>
          <a:bodyPr/>
          <a:lstStyle/>
          <a:p>
            <a:fld id="{87DC8F08-8C3C-4F4A-8DCE-554F44130418}" type="datetimeFigureOut">
              <a:rPr lang="en-IN" smtClean="0"/>
              <a:t>05-03-2020</a:t>
            </a:fld>
            <a:endParaRPr lang="en-IN"/>
          </a:p>
        </p:txBody>
      </p:sp>
      <p:sp>
        <p:nvSpPr>
          <p:cNvPr id="5" name="Footer Placeholder 4">
            <a:extLst>
              <a:ext uri="{FF2B5EF4-FFF2-40B4-BE49-F238E27FC236}">
                <a16:creationId xmlns:a16="http://schemas.microsoft.com/office/drawing/2014/main" id="{DA565982-C95F-4EFF-AB36-C94FBA5779D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10D5A40-307A-4F9A-AA4F-A8C1EA1A132F}"/>
              </a:ext>
            </a:extLst>
          </p:cNvPr>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6037007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7A1A06-84CE-4587-9826-A96BBC553A27}"/>
              </a:ext>
            </a:extLst>
          </p:cNvPr>
          <p:cNvSpPr>
            <a:spLocks noGrp="1"/>
          </p:cNvSpPr>
          <p:nvPr>
            <p:ph type="title" orient="vert"/>
          </p:nvPr>
        </p:nvSpPr>
        <p:spPr>
          <a:xfrm>
            <a:off x="9306560" y="519289"/>
            <a:ext cx="2804160" cy="8265725"/>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84D64B0-7499-4428-9C12-2750D84BAB12}"/>
              </a:ext>
            </a:extLst>
          </p:cNvPr>
          <p:cNvSpPr>
            <a:spLocks noGrp="1"/>
          </p:cNvSpPr>
          <p:nvPr>
            <p:ph type="body" orient="vert" idx="1"/>
          </p:nvPr>
        </p:nvSpPr>
        <p:spPr>
          <a:xfrm>
            <a:off x="894080" y="519289"/>
            <a:ext cx="8249920" cy="82657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BEAFB46-1F92-4834-85F0-EFE0021EAE21}"/>
              </a:ext>
            </a:extLst>
          </p:cNvPr>
          <p:cNvSpPr>
            <a:spLocks noGrp="1"/>
          </p:cNvSpPr>
          <p:nvPr>
            <p:ph type="dt" sz="half" idx="10"/>
          </p:nvPr>
        </p:nvSpPr>
        <p:spPr/>
        <p:txBody>
          <a:bodyPr/>
          <a:lstStyle/>
          <a:p>
            <a:fld id="{87DC8F08-8C3C-4F4A-8DCE-554F44130418}" type="datetimeFigureOut">
              <a:rPr lang="en-IN" smtClean="0"/>
              <a:t>05-03-2020</a:t>
            </a:fld>
            <a:endParaRPr lang="en-IN"/>
          </a:p>
        </p:txBody>
      </p:sp>
      <p:sp>
        <p:nvSpPr>
          <p:cNvPr id="5" name="Footer Placeholder 4">
            <a:extLst>
              <a:ext uri="{FF2B5EF4-FFF2-40B4-BE49-F238E27FC236}">
                <a16:creationId xmlns:a16="http://schemas.microsoft.com/office/drawing/2014/main" id="{5C83B9EB-656A-4DBD-BF65-03D01335858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FB37EC3-BAE9-4D25-9189-B897A138C272}"/>
              </a:ext>
            </a:extLst>
          </p:cNvPr>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1694678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Inside Cover">
    <p:spTree>
      <p:nvGrpSpPr>
        <p:cNvPr id="1" name=""/>
        <p:cNvGrpSpPr/>
        <p:nvPr/>
      </p:nvGrpSpPr>
      <p:grpSpPr>
        <a:xfrm>
          <a:off x="0" y="0"/>
          <a:ext cx="0" cy="0"/>
          <a:chOff x="0" y="0"/>
          <a:chExt cx="0" cy="0"/>
        </a:xfrm>
      </p:grpSpPr>
      <p:sp>
        <p:nvSpPr>
          <p:cNvPr id="21" name="108150108_3243x2163.jpeg"/>
          <p:cNvSpPr>
            <a:spLocks noGrp="1"/>
          </p:cNvSpPr>
          <p:nvPr>
            <p:ph type="pic" idx="13"/>
          </p:nvPr>
        </p:nvSpPr>
        <p:spPr>
          <a:xfrm>
            <a:off x="749300" y="101600"/>
            <a:ext cx="11480800" cy="7657408"/>
          </a:xfrm>
          <a:prstGeom prst="rect">
            <a:avLst/>
          </a:prstGeom>
          <a:ln w="9525">
            <a:round/>
          </a:ln>
        </p:spPr>
        <p:txBody>
          <a:bodyPr lIns="91439" tIns="45719" rIns="91439" bIns="45719" anchor="t">
            <a:noAutofit/>
          </a:bodyPr>
          <a:lstStyle/>
          <a:p>
            <a:endParaRPr/>
          </a:p>
        </p:txBody>
      </p:sp>
      <p:sp>
        <p:nvSpPr>
          <p:cNvPr id="22" name="Title Text"/>
          <p:cNvSpPr txBox="1">
            <a:spLocks noGrp="1"/>
          </p:cNvSpPr>
          <p:nvPr>
            <p:ph type="title"/>
          </p:nvPr>
        </p:nvSpPr>
        <p:spPr>
          <a:xfrm>
            <a:off x="762000" y="7035800"/>
            <a:ext cx="11480800" cy="1346200"/>
          </a:xfrm>
          <a:prstGeom prst="rect">
            <a:avLst/>
          </a:prstGeom>
        </p:spPr>
        <p:txBody>
          <a:bodyPr/>
          <a:lstStyle/>
          <a:p>
            <a:r>
              <a:t>Title Text</a:t>
            </a:r>
          </a:p>
        </p:txBody>
      </p:sp>
      <p:sp>
        <p:nvSpPr>
          <p:cNvPr id="23" name="Body Level One…"/>
          <p:cNvSpPr txBox="1">
            <a:spLocks noGrp="1"/>
          </p:cNvSpPr>
          <p:nvPr>
            <p:ph type="body" sz="quarter" idx="1"/>
          </p:nvPr>
        </p:nvSpPr>
        <p:spPr>
          <a:xfrm>
            <a:off x="762000" y="8382000"/>
            <a:ext cx="11480800" cy="952500"/>
          </a:xfrm>
          <a:prstGeom prst="rect">
            <a:avLst/>
          </a:prstGeom>
        </p:spPr>
        <p:txBody>
          <a:bodyPr/>
          <a:lstStyle>
            <a:lvl1pPr marL="0" indent="0" algn="ctr">
              <a:spcBef>
                <a:spcPts val="0"/>
              </a:spcBef>
              <a:buSzTx/>
              <a:buNone/>
              <a:defRPr sz="3600" i="1"/>
            </a:lvl1pPr>
            <a:lvl2pPr marL="0" indent="0" algn="ctr">
              <a:spcBef>
                <a:spcPts val="0"/>
              </a:spcBef>
              <a:buSzTx/>
              <a:buNone/>
              <a:defRPr sz="3600" i="1"/>
            </a:lvl2pPr>
            <a:lvl3pPr marL="0" indent="0" algn="ctr">
              <a:spcBef>
                <a:spcPts val="0"/>
              </a:spcBef>
              <a:buSzTx/>
              <a:buNone/>
              <a:defRPr sz="3600" i="1"/>
            </a:lvl3pPr>
            <a:lvl4pPr marL="0" indent="0" algn="ctr">
              <a:spcBef>
                <a:spcPts val="0"/>
              </a:spcBef>
              <a:buSzTx/>
              <a:buNone/>
              <a:defRPr sz="3600" i="1"/>
            </a:lvl4pPr>
            <a:lvl5pPr marL="0" indent="0" algn="ctr">
              <a:spcBef>
                <a:spcPts val="0"/>
              </a:spcBef>
              <a:buSzTx/>
              <a:buNone/>
              <a:defRPr sz="3600" i="1"/>
            </a:lvl5p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xfrm>
            <a:off x="6324599" y="9143999"/>
            <a:ext cx="342901" cy="355601"/>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100249892"/>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Centre">
    <p:bg>
      <p:bgPr>
        <a:solidFill>
          <a:srgbClr val="CCFFFF"/>
        </a:solidFill>
        <a:effectLst/>
      </p:bgPr>
    </p:bg>
    <p:spTree>
      <p:nvGrpSpPr>
        <p:cNvPr id="1" name=""/>
        <p:cNvGrpSpPr/>
        <p:nvPr/>
      </p:nvGrpSpPr>
      <p:grpSpPr>
        <a:xfrm>
          <a:off x="0" y="0"/>
          <a:ext cx="0" cy="0"/>
          <a:chOff x="0" y="0"/>
          <a:chExt cx="0" cy="0"/>
        </a:xfrm>
      </p:grpSpPr>
      <p:sp>
        <p:nvSpPr>
          <p:cNvPr id="31" name="Title Text"/>
          <p:cNvSpPr txBox="1">
            <a:spLocks noGrp="1"/>
          </p:cNvSpPr>
          <p:nvPr>
            <p:ph type="title"/>
          </p:nvPr>
        </p:nvSpPr>
        <p:spPr>
          <a:xfrm>
            <a:off x="762000" y="3606800"/>
            <a:ext cx="11480800" cy="2540000"/>
          </a:xfrm>
          <a:prstGeom prst="rect">
            <a:avLst/>
          </a:prstGeom>
        </p:spPr>
        <p:txBody>
          <a:bodyPr/>
          <a:lstStyle/>
          <a:p>
            <a:r>
              <a:t>Title Text</a:t>
            </a:r>
          </a:p>
        </p:txBody>
      </p:sp>
      <p:sp>
        <p:nvSpPr>
          <p:cNvPr id="32" name="Slide Number"/>
          <p:cNvSpPr txBox="1">
            <a:spLocks noGrp="1"/>
          </p:cNvSpPr>
          <p:nvPr>
            <p:ph type="sldNum" sz="quarter" idx="2"/>
          </p:nvPr>
        </p:nvSpPr>
        <p:spPr>
          <a:xfrm>
            <a:off x="6324599" y="9016999"/>
            <a:ext cx="342901" cy="355601"/>
          </a:xfrm>
          <a:prstGeom prst="rect">
            <a:avLst/>
          </a:prstGeom>
        </p:spPr>
        <p:txBody>
          <a:bodyPr anchor="ctr"/>
          <a:lstStyle/>
          <a:p>
            <a:fld id="{86CB4B4D-7CA3-9044-876B-883B54F8677D}" type="slidenum">
              <a:t>‹#›</a:t>
            </a:fld>
            <a:endParaRPr/>
          </a:p>
        </p:txBody>
      </p:sp>
    </p:spTree>
    <p:extLst>
      <p:ext uri="{BB962C8B-B14F-4D97-AF65-F5344CB8AC3E}">
        <p14:creationId xmlns:p14="http://schemas.microsoft.com/office/powerpoint/2010/main" val="894257848"/>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8" name="Title Text"/>
          <p:cNvSpPr txBox="1">
            <a:spLocks noGrp="1"/>
          </p:cNvSpPr>
          <p:nvPr>
            <p:ph type="title"/>
          </p:nvPr>
        </p:nvSpPr>
        <p:spPr>
          <a:prstGeom prst="rect">
            <a:avLst/>
          </a:prstGeom>
        </p:spPr>
        <p:txBody>
          <a:bodyPr/>
          <a:lstStyle/>
          <a:p>
            <a:r>
              <a:t>Title Text</a:t>
            </a:r>
          </a:p>
        </p:txBody>
      </p:sp>
      <p:sp>
        <p:nvSpPr>
          <p:cNvPr id="59" name="Body Level One…"/>
          <p:cNvSpPr txBox="1">
            <a:spLocks noGrp="1"/>
          </p:cNvSpPr>
          <p:nvPr>
            <p:ph type="body" idx="1"/>
          </p:nvPr>
        </p:nvSpPr>
        <p:spPr>
          <a:xfrm>
            <a:off x="762000" y="2768600"/>
            <a:ext cx="11480800" cy="57150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Body Level One</a:t>
            </a:r>
          </a:p>
          <a:p>
            <a:pPr lvl="1"/>
            <a:r>
              <a:t>Body Level Two</a:t>
            </a:r>
          </a:p>
          <a:p>
            <a:pPr lvl="2"/>
            <a:r>
              <a:t>Body Level Three</a:t>
            </a:r>
          </a:p>
          <a:p>
            <a:pPr lvl="3"/>
            <a:r>
              <a:t>Body Level Four</a:t>
            </a:r>
          </a:p>
          <a:p>
            <a:pPr lvl="4"/>
            <a:r>
              <a:t>Body Level Five</a:t>
            </a:r>
          </a:p>
        </p:txBody>
      </p:sp>
      <p:sp>
        <p:nvSpPr>
          <p:cNvPr id="6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589730057"/>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5" name="–Johnny Appleseed"/>
          <p:cNvSpPr txBox="1">
            <a:spLocks noGrp="1"/>
          </p:cNvSpPr>
          <p:nvPr>
            <p:ph type="body" sz="quarter" idx="13"/>
          </p:nvPr>
        </p:nvSpPr>
        <p:spPr>
          <a:xfrm>
            <a:off x="1270000" y="6350000"/>
            <a:ext cx="10464800" cy="558800"/>
          </a:xfrm>
          <a:prstGeom prst="rect">
            <a:avLst/>
          </a:prstGeom>
        </p:spPr>
        <p:txBody>
          <a:bodyPr>
            <a:spAutoFit/>
          </a:bodyPr>
          <a:lstStyle>
            <a:lvl1pPr marL="0" indent="0" algn="ctr">
              <a:spcBef>
                <a:spcPts val="0"/>
              </a:spcBef>
              <a:buSzTx/>
              <a:buNone/>
              <a:defRPr sz="3200" i="1"/>
            </a:lvl1pPr>
          </a:lstStyle>
          <a:p>
            <a:r>
              <a:t>–Johnny Appleseed</a:t>
            </a:r>
          </a:p>
        </p:txBody>
      </p:sp>
      <p:sp>
        <p:nvSpPr>
          <p:cNvPr id="96" name="“Type a quote here.”"/>
          <p:cNvSpPr txBox="1">
            <a:spLocks noGrp="1"/>
          </p:cNvSpPr>
          <p:nvPr>
            <p:ph type="body" sz="quarter" idx="14"/>
          </p:nvPr>
        </p:nvSpPr>
        <p:spPr>
          <a:xfrm>
            <a:off x="1270000" y="4292600"/>
            <a:ext cx="10464800" cy="673100"/>
          </a:xfrm>
          <a:prstGeom prst="rect">
            <a:avLst/>
          </a:prstGeom>
        </p:spPr>
        <p:txBody>
          <a:bodyPr>
            <a:spAutoFit/>
          </a:bodyPr>
          <a:lstStyle>
            <a:lvl1pPr marL="0" indent="0" algn="ctr">
              <a:spcBef>
                <a:spcPts val="2400"/>
              </a:spcBef>
              <a:buSzTx/>
              <a:buNone/>
              <a:defRPr sz="4000" i="1"/>
            </a:lvl1pPr>
          </a:lstStyle>
          <a:p>
            <a:r>
              <a:t>“Type a quote here.” </a:t>
            </a:r>
          </a:p>
        </p:txBody>
      </p:sp>
      <p:sp>
        <p:nvSpPr>
          <p:cNvPr id="9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34460468"/>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7" name="Body Level One…"/>
          <p:cNvSpPr txBox="1">
            <a:spLocks noGrp="1"/>
          </p:cNvSpPr>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Body Level One</a:t>
            </a:r>
          </a:p>
          <a:p>
            <a:pPr lvl="1"/>
            <a:r>
              <a:t>Body Level Two</a:t>
            </a:r>
          </a:p>
          <a:p>
            <a:pPr lvl="2"/>
            <a:r>
              <a:t>Body Level Three</a:t>
            </a:r>
          </a:p>
          <a:p>
            <a:pPr lvl="3"/>
            <a:r>
              <a:t>Body Level Four</a:t>
            </a:r>
          </a:p>
          <a:p>
            <a:pPr lvl="4"/>
            <a:r>
              <a:t>Body Level Five</a:t>
            </a:r>
          </a:p>
        </p:txBody>
      </p:sp>
      <p:sp>
        <p:nvSpPr>
          <p:cNvPr id="7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621328739"/>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4" name="Image"/>
          <p:cNvSpPr>
            <a:spLocks noGrp="1"/>
          </p:cNvSpPr>
          <p:nvPr>
            <p:ph type="pic" idx="13"/>
          </p:nvPr>
        </p:nvSpPr>
        <p:spPr>
          <a:xfrm>
            <a:off x="-850900" y="-12700"/>
            <a:ext cx="14699799" cy="9804400"/>
          </a:xfrm>
          <a:prstGeom prst="rect">
            <a:avLst/>
          </a:prstGeom>
        </p:spPr>
        <p:txBody>
          <a:bodyPr lIns="91439" tIns="45719" rIns="91439" bIns="45719" anchor="t">
            <a:noAutofit/>
          </a:bodyPr>
          <a:lstStyle/>
          <a:p>
            <a:endParaRPr/>
          </a:p>
        </p:txBody>
      </p:sp>
      <p:sp>
        <p:nvSpPr>
          <p:cNvPr id="10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908199863"/>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D058E-8967-43D5-A0A7-85706B23A7F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62CB861-B1C4-4343-BC5C-415778409E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1F6156B-8275-42AD-A595-8D3E27D0F381}"/>
              </a:ext>
            </a:extLst>
          </p:cNvPr>
          <p:cNvSpPr>
            <a:spLocks noGrp="1"/>
          </p:cNvSpPr>
          <p:nvPr>
            <p:ph type="dt" sz="half" idx="10"/>
          </p:nvPr>
        </p:nvSpPr>
        <p:spPr/>
        <p:txBody>
          <a:bodyPr/>
          <a:lstStyle/>
          <a:p>
            <a:fld id="{87DC8F08-8C3C-4F4A-8DCE-554F44130418}" type="datetimeFigureOut">
              <a:rPr lang="en-IN" smtClean="0"/>
              <a:t>05-03-2020</a:t>
            </a:fld>
            <a:endParaRPr lang="en-IN"/>
          </a:p>
        </p:txBody>
      </p:sp>
      <p:sp>
        <p:nvSpPr>
          <p:cNvPr id="5" name="Footer Placeholder 4">
            <a:extLst>
              <a:ext uri="{FF2B5EF4-FFF2-40B4-BE49-F238E27FC236}">
                <a16:creationId xmlns:a16="http://schemas.microsoft.com/office/drawing/2014/main" id="{22971A1A-C3C9-4A6C-B6B1-DAF8173D5A9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17BD432-1E2F-41CD-A7E5-B6045620FAD5}"/>
              </a:ext>
            </a:extLst>
          </p:cNvPr>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4474328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18153-4971-4776-A145-9AB2699A05C7}"/>
              </a:ext>
            </a:extLst>
          </p:cNvPr>
          <p:cNvSpPr>
            <a:spLocks noGrp="1"/>
          </p:cNvSpPr>
          <p:nvPr>
            <p:ph type="title"/>
          </p:nvPr>
        </p:nvSpPr>
        <p:spPr>
          <a:xfrm>
            <a:off x="887307" y="2431628"/>
            <a:ext cx="11216640" cy="4057226"/>
          </a:xfrm>
        </p:spPr>
        <p:txBody>
          <a:bodyPr anchor="b"/>
          <a:lstStyle>
            <a:lvl1pPr>
              <a:defRPr sz="64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8BD50E3-3F69-4794-8E7D-00332B437D0C}"/>
              </a:ext>
            </a:extLst>
          </p:cNvPr>
          <p:cNvSpPr>
            <a:spLocks noGrp="1"/>
          </p:cNvSpPr>
          <p:nvPr>
            <p:ph type="body" idx="1"/>
          </p:nvPr>
        </p:nvSpPr>
        <p:spPr>
          <a:xfrm>
            <a:off x="887307" y="6527237"/>
            <a:ext cx="11216640" cy="2133599"/>
          </a:xfrm>
        </p:spPr>
        <p:txBody>
          <a:bodyPr/>
          <a:lstStyle>
            <a:lvl1pPr marL="0" indent="0">
              <a:buNone/>
              <a:defRPr sz="2560">
                <a:solidFill>
                  <a:schemeClr val="tx1">
                    <a:tint val="75000"/>
                  </a:schemeClr>
                </a:solidFill>
              </a:defRPr>
            </a:lvl1pPr>
            <a:lvl2pPr marL="487695" indent="0">
              <a:buNone/>
              <a:defRPr sz="2133">
                <a:solidFill>
                  <a:schemeClr val="tx1">
                    <a:tint val="75000"/>
                  </a:schemeClr>
                </a:solidFill>
              </a:defRPr>
            </a:lvl2pPr>
            <a:lvl3pPr marL="975390" indent="0">
              <a:buNone/>
              <a:defRPr sz="1920">
                <a:solidFill>
                  <a:schemeClr val="tx1">
                    <a:tint val="75000"/>
                  </a:schemeClr>
                </a:solidFill>
              </a:defRPr>
            </a:lvl3pPr>
            <a:lvl4pPr marL="1463086" indent="0">
              <a:buNone/>
              <a:defRPr sz="1707">
                <a:solidFill>
                  <a:schemeClr val="tx1">
                    <a:tint val="75000"/>
                  </a:schemeClr>
                </a:solidFill>
              </a:defRPr>
            </a:lvl4pPr>
            <a:lvl5pPr marL="1950781" indent="0">
              <a:buNone/>
              <a:defRPr sz="1707">
                <a:solidFill>
                  <a:schemeClr val="tx1">
                    <a:tint val="75000"/>
                  </a:schemeClr>
                </a:solidFill>
              </a:defRPr>
            </a:lvl5pPr>
            <a:lvl6pPr marL="2438476" indent="0">
              <a:buNone/>
              <a:defRPr sz="1707">
                <a:solidFill>
                  <a:schemeClr val="tx1">
                    <a:tint val="75000"/>
                  </a:schemeClr>
                </a:solidFill>
              </a:defRPr>
            </a:lvl6pPr>
            <a:lvl7pPr marL="2926171" indent="0">
              <a:buNone/>
              <a:defRPr sz="1707">
                <a:solidFill>
                  <a:schemeClr val="tx1">
                    <a:tint val="75000"/>
                  </a:schemeClr>
                </a:solidFill>
              </a:defRPr>
            </a:lvl7pPr>
            <a:lvl8pPr marL="3413867" indent="0">
              <a:buNone/>
              <a:defRPr sz="1707">
                <a:solidFill>
                  <a:schemeClr val="tx1">
                    <a:tint val="75000"/>
                  </a:schemeClr>
                </a:solidFill>
              </a:defRPr>
            </a:lvl8pPr>
            <a:lvl9pPr marL="3901562" indent="0">
              <a:buNone/>
              <a:defRPr sz="1707">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AFBB5D-BFCF-4206-9443-6266F51ADFE7}"/>
              </a:ext>
            </a:extLst>
          </p:cNvPr>
          <p:cNvSpPr>
            <a:spLocks noGrp="1"/>
          </p:cNvSpPr>
          <p:nvPr>
            <p:ph type="dt" sz="half" idx="10"/>
          </p:nvPr>
        </p:nvSpPr>
        <p:spPr/>
        <p:txBody>
          <a:bodyPr/>
          <a:lstStyle/>
          <a:p>
            <a:fld id="{87DC8F08-8C3C-4F4A-8DCE-554F44130418}" type="datetimeFigureOut">
              <a:rPr lang="en-IN" smtClean="0"/>
              <a:t>05-03-2020</a:t>
            </a:fld>
            <a:endParaRPr lang="en-IN"/>
          </a:p>
        </p:txBody>
      </p:sp>
      <p:sp>
        <p:nvSpPr>
          <p:cNvPr id="5" name="Footer Placeholder 4">
            <a:extLst>
              <a:ext uri="{FF2B5EF4-FFF2-40B4-BE49-F238E27FC236}">
                <a16:creationId xmlns:a16="http://schemas.microsoft.com/office/drawing/2014/main" id="{C9CBBE5E-B813-4E6C-91DE-003A7E2C3A6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D974E5C-2073-4C21-AA92-6B57290753B1}"/>
              </a:ext>
            </a:extLst>
          </p:cNvPr>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6963074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5FF85-9950-4742-8DC7-15892B9F74C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2BA1289-2A4C-4A41-A8F0-849A81BACB03}"/>
              </a:ext>
            </a:extLst>
          </p:cNvPr>
          <p:cNvSpPr>
            <a:spLocks noGrp="1"/>
          </p:cNvSpPr>
          <p:nvPr>
            <p:ph sz="half" idx="1"/>
          </p:nvPr>
        </p:nvSpPr>
        <p:spPr>
          <a:xfrm>
            <a:off x="8940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E6E9265-ABC7-423B-92BE-ECAAA11B51C4}"/>
              </a:ext>
            </a:extLst>
          </p:cNvPr>
          <p:cNvSpPr>
            <a:spLocks noGrp="1"/>
          </p:cNvSpPr>
          <p:nvPr>
            <p:ph sz="half" idx="2"/>
          </p:nvPr>
        </p:nvSpPr>
        <p:spPr>
          <a:xfrm>
            <a:off x="65836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9CAE7F3-70D7-4A97-8268-9F398A642159}"/>
              </a:ext>
            </a:extLst>
          </p:cNvPr>
          <p:cNvSpPr>
            <a:spLocks noGrp="1"/>
          </p:cNvSpPr>
          <p:nvPr>
            <p:ph type="dt" sz="half" idx="10"/>
          </p:nvPr>
        </p:nvSpPr>
        <p:spPr/>
        <p:txBody>
          <a:bodyPr/>
          <a:lstStyle/>
          <a:p>
            <a:fld id="{87DC8F08-8C3C-4F4A-8DCE-554F44130418}" type="datetimeFigureOut">
              <a:rPr lang="en-IN" smtClean="0"/>
              <a:t>05-03-2020</a:t>
            </a:fld>
            <a:endParaRPr lang="en-IN"/>
          </a:p>
        </p:txBody>
      </p:sp>
      <p:sp>
        <p:nvSpPr>
          <p:cNvPr id="6" name="Footer Placeholder 5">
            <a:extLst>
              <a:ext uri="{FF2B5EF4-FFF2-40B4-BE49-F238E27FC236}">
                <a16:creationId xmlns:a16="http://schemas.microsoft.com/office/drawing/2014/main" id="{CA763DA4-C128-4165-9096-01DE65481F8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DB815BA-F22C-406D-ADDF-EA21C9B7E497}"/>
              </a:ext>
            </a:extLst>
          </p:cNvPr>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4657884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71CDA-6E80-4A9B-A32A-CF3E1F198773}"/>
              </a:ext>
            </a:extLst>
          </p:cNvPr>
          <p:cNvSpPr>
            <a:spLocks noGrp="1"/>
          </p:cNvSpPr>
          <p:nvPr>
            <p:ph type="title"/>
          </p:nvPr>
        </p:nvSpPr>
        <p:spPr>
          <a:xfrm>
            <a:off x="895774" y="519290"/>
            <a:ext cx="11216640" cy="1885245"/>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93BA4E0-A499-475F-ABFC-6D13300A78B4}"/>
              </a:ext>
            </a:extLst>
          </p:cNvPr>
          <p:cNvSpPr>
            <a:spLocks noGrp="1"/>
          </p:cNvSpPr>
          <p:nvPr>
            <p:ph type="body" idx="1"/>
          </p:nvPr>
        </p:nvSpPr>
        <p:spPr>
          <a:xfrm>
            <a:off x="895775" y="2390987"/>
            <a:ext cx="5501639"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4" name="Content Placeholder 3">
            <a:extLst>
              <a:ext uri="{FF2B5EF4-FFF2-40B4-BE49-F238E27FC236}">
                <a16:creationId xmlns:a16="http://schemas.microsoft.com/office/drawing/2014/main" id="{E2327C5C-25E8-4514-AD87-C0AE4B2D48FD}"/>
              </a:ext>
            </a:extLst>
          </p:cNvPr>
          <p:cNvSpPr>
            <a:spLocks noGrp="1"/>
          </p:cNvSpPr>
          <p:nvPr>
            <p:ph sz="half" idx="2"/>
          </p:nvPr>
        </p:nvSpPr>
        <p:spPr>
          <a:xfrm>
            <a:off x="895775" y="3562773"/>
            <a:ext cx="5501639"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B5E7201-86FD-4B58-96E1-421A1AAF80A4}"/>
              </a:ext>
            </a:extLst>
          </p:cNvPr>
          <p:cNvSpPr>
            <a:spLocks noGrp="1"/>
          </p:cNvSpPr>
          <p:nvPr>
            <p:ph type="body" sz="quarter" idx="3"/>
          </p:nvPr>
        </p:nvSpPr>
        <p:spPr>
          <a:xfrm>
            <a:off x="6583680" y="2390987"/>
            <a:ext cx="5528734"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6" name="Content Placeholder 5">
            <a:extLst>
              <a:ext uri="{FF2B5EF4-FFF2-40B4-BE49-F238E27FC236}">
                <a16:creationId xmlns:a16="http://schemas.microsoft.com/office/drawing/2014/main" id="{F2482CD2-869D-4366-B105-C1D630E394E8}"/>
              </a:ext>
            </a:extLst>
          </p:cNvPr>
          <p:cNvSpPr>
            <a:spLocks noGrp="1"/>
          </p:cNvSpPr>
          <p:nvPr>
            <p:ph sz="quarter" idx="4"/>
          </p:nvPr>
        </p:nvSpPr>
        <p:spPr>
          <a:xfrm>
            <a:off x="6583680" y="3562773"/>
            <a:ext cx="5528734"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872F09E-0781-40C4-8A43-CE070407C14E}"/>
              </a:ext>
            </a:extLst>
          </p:cNvPr>
          <p:cNvSpPr>
            <a:spLocks noGrp="1"/>
          </p:cNvSpPr>
          <p:nvPr>
            <p:ph type="dt" sz="half" idx="10"/>
          </p:nvPr>
        </p:nvSpPr>
        <p:spPr/>
        <p:txBody>
          <a:bodyPr/>
          <a:lstStyle/>
          <a:p>
            <a:fld id="{87DC8F08-8C3C-4F4A-8DCE-554F44130418}" type="datetimeFigureOut">
              <a:rPr lang="en-IN" smtClean="0"/>
              <a:t>05-03-2020</a:t>
            </a:fld>
            <a:endParaRPr lang="en-IN"/>
          </a:p>
        </p:txBody>
      </p:sp>
      <p:sp>
        <p:nvSpPr>
          <p:cNvPr id="8" name="Footer Placeholder 7">
            <a:extLst>
              <a:ext uri="{FF2B5EF4-FFF2-40B4-BE49-F238E27FC236}">
                <a16:creationId xmlns:a16="http://schemas.microsoft.com/office/drawing/2014/main" id="{380D21E7-5B2E-4583-838B-B5A3A68B5B0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675359A-06CF-4677-ADD0-AED8AF9CC420}"/>
              </a:ext>
            </a:extLst>
          </p:cNvPr>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8589981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6FDF6E-4ACE-44DC-B214-402D953C854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5FAB806-EBEF-48E4-AB5D-B48438390496}"/>
              </a:ext>
            </a:extLst>
          </p:cNvPr>
          <p:cNvSpPr>
            <a:spLocks noGrp="1"/>
          </p:cNvSpPr>
          <p:nvPr>
            <p:ph type="dt" sz="half" idx="10"/>
          </p:nvPr>
        </p:nvSpPr>
        <p:spPr/>
        <p:txBody>
          <a:bodyPr/>
          <a:lstStyle/>
          <a:p>
            <a:fld id="{87DC8F08-8C3C-4F4A-8DCE-554F44130418}" type="datetimeFigureOut">
              <a:rPr lang="en-IN" smtClean="0"/>
              <a:t>05-03-2020</a:t>
            </a:fld>
            <a:endParaRPr lang="en-IN"/>
          </a:p>
        </p:txBody>
      </p:sp>
      <p:sp>
        <p:nvSpPr>
          <p:cNvPr id="4" name="Footer Placeholder 3">
            <a:extLst>
              <a:ext uri="{FF2B5EF4-FFF2-40B4-BE49-F238E27FC236}">
                <a16:creationId xmlns:a16="http://schemas.microsoft.com/office/drawing/2014/main" id="{1F2B902B-E781-4967-B0BB-CAE96DAE0DB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E64FDF4-633F-4DC1-98A1-11FDD884CAE3}"/>
              </a:ext>
            </a:extLst>
          </p:cNvPr>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3651591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DAE6F5-5AD7-4A91-B00C-A7A0430CDE05}"/>
              </a:ext>
            </a:extLst>
          </p:cNvPr>
          <p:cNvSpPr>
            <a:spLocks noGrp="1"/>
          </p:cNvSpPr>
          <p:nvPr>
            <p:ph type="dt" sz="half" idx="10"/>
          </p:nvPr>
        </p:nvSpPr>
        <p:spPr/>
        <p:txBody>
          <a:bodyPr/>
          <a:lstStyle/>
          <a:p>
            <a:fld id="{87DC8F08-8C3C-4F4A-8DCE-554F44130418}" type="datetimeFigureOut">
              <a:rPr lang="en-IN" smtClean="0"/>
              <a:t>05-03-2020</a:t>
            </a:fld>
            <a:endParaRPr lang="en-IN"/>
          </a:p>
        </p:txBody>
      </p:sp>
      <p:sp>
        <p:nvSpPr>
          <p:cNvPr id="3" name="Footer Placeholder 2">
            <a:extLst>
              <a:ext uri="{FF2B5EF4-FFF2-40B4-BE49-F238E27FC236}">
                <a16:creationId xmlns:a16="http://schemas.microsoft.com/office/drawing/2014/main" id="{4C403284-F9DC-4EEE-99F6-C851D0F4C61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DD89F79-A160-407C-BCDC-AAD848EC7F79}"/>
              </a:ext>
            </a:extLst>
          </p:cNvPr>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8921269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20FEB-9815-4875-AA90-87199DF51D34}"/>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A0E004D-1F48-4028-BF89-4BD1127A2BF3}"/>
              </a:ext>
            </a:extLst>
          </p:cNvPr>
          <p:cNvSpPr>
            <a:spLocks noGrp="1"/>
          </p:cNvSpPr>
          <p:nvPr>
            <p:ph idx="1"/>
          </p:nvPr>
        </p:nvSpPr>
        <p:spPr>
          <a:xfrm>
            <a:off x="5528734" y="1404338"/>
            <a:ext cx="6583680" cy="6931378"/>
          </a:xfrm>
        </p:spPr>
        <p:txBody>
          <a:bodyPr/>
          <a:lstStyle>
            <a:lvl1pPr>
              <a:defRPr sz="3413"/>
            </a:lvl1pPr>
            <a:lvl2pPr>
              <a:defRPr sz="2987"/>
            </a:lvl2pPr>
            <a:lvl3pPr>
              <a:defRPr sz="256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EA1A4D7-BFDF-4F0D-B50E-CB2D59312BB2}"/>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1A8D4A1E-53F2-42E7-9A7D-0BCFF7C71E7C}"/>
              </a:ext>
            </a:extLst>
          </p:cNvPr>
          <p:cNvSpPr>
            <a:spLocks noGrp="1"/>
          </p:cNvSpPr>
          <p:nvPr>
            <p:ph type="dt" sz="half" idx="10"/>
          </p:nvPr>
        </p:nvSpPr>
        <p:spPr/>
        <p:txBody>
          <a:bodyPr/>
          <a:lstStyle/>
          <a:p>
            <a:fld id="{87DC8F08-8C3C-4F4A-8DCE-554F44130418}" type="datetimeFigureOut">
              <a:rPr lang="en-IN" smtClean="0"/>
              <a:t>05-03-2020</a:t>
            </a:fld>
            <a:endParaRPr lang="en-IN"/>
          </a:p>
        </p:txBody>
      </p:sp>
      <p:sp>
        <p:nvSpPr>
          <p:cNvPr id="6" name="Footer Placeholder 5">
            <a:extLst>
              <a:ext uri="{FF2B5EF4-FFF2-40B4-BE49-F238E27FC236}">
                <a16:creationId xmlns:a16="http://schemas.microsoft.com/office/drawing/2014/main" id="{770F9A4B-BFEA-4D4A-89CF-8FFBD5833A4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74DD4E7-81C8-4E30-B103-C8ECF261E08E}"/>
              </a:ext>
            </a:extLst>
          </p:cNvPr>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140218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9F288-314F-462F-989F-3A35C0867978}"/>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49B6976-260B-4E20-B889-48E15296E92F}"/>
              </a:ext>
            </a:extLst>
          </p:cNvPr>
          <p:cNvSpPr>
            <a:spLocks noGrp="1"/>
          </p:cNvSpPr>
          <p:nvPr>
            <p:ph type="pic" idx="1"/>
          </p:nvPr>
        </p:nvSpPr>
        <p:spPr>
          <a:xfrm>
            <a:off x="5528734" y="1404338"/>
            <a:ext cx="6583680" cy="6931378"/>
          </a:xfrm>
        </p:spPr>
        <p:txBody>
          <a:bodyPr/>
          <a:lstStyle>
            <a:lvl1pPr marL="0" indent="0">
              <a:buNone/>
              <a:defRPr sz="3413"/>
            </a:lvl1pPr>
            <a:lvl2pPr marL="487695" indent="0">
              <a:buNone/>
              <a:defRPr sz="2987"/>
            </a:lvl2pPr>
            <a:lvl3pPr marL="975390" indent="0">
              <a:buNone/>
              <a:defRPr sz="2560"/>
            </a:lvl3pPr>
            <a:lvl4pPr marL="1463086" indent="0">
              <a:buNone/>
              <a:defRPr sz="2133"/>
            </a:lvl4pPr>
            <a:lvl5pPr marL="1950781" indent="0">
              <a:buNone/>
              <a:defRPr sz="2133"/>
            </a:lvl5pPr>
            <a:lvl6pPr marL="2438476" indent="0">
              <a:buNone/>
              <a:defRPr sz="2133"/>
            </a:lvl6pPr>
            <a:lvl7pPr marL="2926171" indent="0">
              <a:buNone/>
              <a:defRPr sz="2133"/>
            </a:lvl7pPr>
            <a:lvl8pPr marL="3413867" indent="0">
              <a:buNone/>
              <a:defRPr sz="2133"/>
            </a:lvl8pPr>
            <a:lvl9pPr marL="3901562" indent="0">
              <a:buNone/>
              <a:defRPr sz="2133"/>
            </a:lvl9pPr>
          </a:lstStyle>
          <a:p>
            <a:endParaRPr lang="en-IN"/>
          </a:p>
        </p:txBody>
      </p:sp>
      <p:sp>
        <p:nvSpPr>
          <p:cNvPr id="4" name="Text Placeholder 3">
            <a:extLst>
              <a:ext uri="{FF2B5EF4-FFF2-40B4-BE49-F238E27FC236}">
                <a16:creationId xmlns:a16="http://schemas.microsoft.com/office/drawing/2014/main" id="{0045829E-FEDF-4B8D-8AC1-0ECD08184F18}"/>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BD541DE9-3947-4ECE-BC09-74C99EBE028F}"/>
              </a:ext>
            </a:extLst>
          </p:cNvPr>
          <p:cNvSpPr>
            <a:spLocks noGrp="1"/>
          </p:cNvSpPr>
          <p:nvPr>
            <p:ph type="dt" sz="half" idx="10"/>
          </p:nvPr>
        </p:nvSpPr>
        <p:spPr/>
        <p:txBody>
          <a:bodyPr/>
          <a:lstStyle/>
          <a:p>
            <a:fld id="{87DC8F08-8C3C-4F4A-8DCE-554F44130418}" type="datetimeFigureOut">
              <a:rPr lang="en-IN" smtClean="0"/>
              <a:t>05-03-2020</a:t>
            </a:fld>
            <a:endParaRPr lang="en-IN"/>
          </a:p>
        </p:txBody>
      </p:sp>
      <p:sp>
        <p:nvSpPr>
          <p:cNvPr id="6" name="Footer Placeholder 5">
            <a:extLst>
              <a:ext uri="{FF2B5EF4-FFF2-40B4-BE49-F238E27FC236}">
                <a16:creationId xmlns:a16="http://schemas.microsoft.com/office/drawing/2014/main" id="{8D6C0895-233E-45D4-B48B-084F82E2F64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0EC51A0-0390-4CCE-99E9-D050C2DE8473}"/>
              </a:ext>
            </a:extLst>
          </p:cNvPr>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6138677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704C0C-BEB4-4797-BC21-112D99316B7A}"/>
              </a:ext>
            </a:extLst>
          </p:cNvPr>
          <p:cNvSpPr>
            <a:spLocks noGrp="1"/>
          </p:cNvSpPr>
          <p:nvPr>
            <p:ph type="title"/>
          </p:nvPr>
        </p:nvSpPr>
        <p:spPr>
          <a:xfrm>
            <a:off x="894080" y="519290"/>
            <a:ext cx="11216640" cy="1885245"/>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BDF8E19-E8BC-4662-BB99-13B882091CFA}"/>
              </a:ext>
            </a:extLst>
          </p:cNvPr>
          <p:cNvSpPr>
            <a:spLocks noGrp="1"/>
          </p:cNvSpPr>
          <p:nvPr>
            <p:ph type="body" idx="1"/>
          </p:nvPr>
        </p:nvSpPr>
        <p:spPr>
          <a:xfrm>
            <a:off x="894080" y="2596444"/>
            <a:ext cx="11216640" cy="618857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DABC937-BBA8-4803-9B6A-29BF7197FD4A}"/>
              </a:ext>
            </a:extLst>
          </p:cNvPr>
          <p:cNvSpPr>
            <a:spLocks noGrp="1"/>
          </p:cNvSpPr>
          <p:nvPr>
            <p:ph type="dt" sz="half" idx="2"/>
          </p:nvPr>
        </p:nvSpPr>
        <p:spPr>
          <a:xfrm>
            <a:off x="894080" y="9040143"/>
            <a:ext cx="2926080" cy="519289"/>
          </a:xfrm>
          <a:prstGeom prst="rect">
            <a:avLst/>
          </a:prstGeom>
        </p:spPr>
        <p:txBody>
          <a:bodyPr vert="horz" lIns="91440" tIns="45720" rIns="91440" bIns="45720" rtlCol="0" anchor="ctr"/>
          <a:lstStyle>
            <a:lvl1pPr algn="l">
              <a:defRPr sz="1280">
                <a:solidFill>
                  <a:schemeClr val="tx1">
                    <a:tint val="75000"/>
                  </a:schemeClr>
                </a:solidFill>
              </a:defRPr>
            </a:lvl1pPr>
          </a:lstStyle>
          <a:p>
            <a:fld id="{87DC8F08-8C3C-4F4A-8DCE-554F44130418}" type="datetimeFigureOut">
              <a:rPr lang="en-IN" smtClean="0"/>
              <a:t>05-03-2020</a:t>
            </a:fld>
            <a:endParaRPr lang="en-IN"/>
          </a:p>
        </p:txBody>
      </p:sp>
      <p:sp>
        <p:nvSpPr>
          <p:cNvPr id="5" name="Footer Placeholder 4">
            <a:extLst>
              <a:ext uri="{FF2B5EF4-FFF2-40B4-BE49-F238E27FC236}">
                <a16:creationId xmlns:a16="http://schemas.microsoft.com/office/drawing/2014/main" id="{78B5C8E4-2CBF-41F0-99D6-5336F9F6E760}"/>
              </a:ext>
            </a:extLst>
          </p:cNvPr>
          <p:cNvSpPr>
            <a:spLocks noGrp="1"/>
          </p:cNvSpPr>
          <p:nvPr>
            <p:ph type="ftr" sz="quarter" idx="3"/>
          </p:nvPr>
        </p:nvSpPr>
        <p:spPr>
          <a:xfrm>
            <a:off x="4307840" y="9040143"/>
            <a:ext cx="4389120" cy="519289"/>
          </a:xfrm>
          <a:prstGeom prst="rect">
            <a:avLst/>
          </a:prstGeom>
        </p:spPr>
        <p:txBody>
          <a:bodyPr vert="horz" lIns="91440" tIns="45720" rIns="91440" bIns="45720" rtlCol="0" anchor="ctr"/>
          <a:lstStyle>
            <a:lvl1pPr algn="ctr">
              <a:defRPr sz="128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127F193-26D0-4BE6-A749-3B56A5C159B2}"/>
              </a:ext>
            </a:extLst>
          </p:cNvPr>
          <p:cNvSpPr>
            <a:spLocks noGrp="1"/>
          </p:cNvSpPr>
          <p:nvPr>
            <p:ph type="sldNum" sz="quarter" idx="4"/>
          </p:nvPr>
        </p:nvSpPr>
        <p:spPr>
          <a:xfrm>
            <a:off x="9184640" y="9040143"/>
            <a:ext cx="2926080" cy="519289"/>
          </a:xfrm>
          <a:prstGeom prst="rect">
            <a:avLst/>
          </a:prstGeom>
        </p:spPr>
        <p:txBody>
          <a:bodyPr vert="horz" lIns="91440" tIns="45720" rIns="91440" bIns="45720" rtlCol="0" anchor="ctr"/>
          <a:lstStyle>
            <a:lvl1pPr algn="r">
              <a:defRPr sz="1280">
                <a:solidFill>
                  <a:schemeClr val="tx1">
                    <a:tint val="75000"/>
                  </a:schemeClr>
                </a:solidFill>
              </a:defRPr>
            </a:lvl1pPr>
          </a:lstStyle>
          <a:p>
            <a:fld id="{86CB4B4D-7CA3-9044-876B-883B54F8677D}" type="slidenum">
              <a:rPr lang="en-IN" smtClean="0"/>
              <a:t>‹#›</a:t>
            </a:fld>
            <a:endParaRPr lang="en-IN"/>
          </a:p>
        </p:txBody>
      </p:sp>
    </p:spTree>
    <p:extLst>
      <p:ext uri="{BB962C8B-B14F-4D97-AF65-F5344CB8AC3E}">
        <p14:creationId xmlns:p14="http://schemas.microsoft.com/office/powerpoint/2010/main" val="408369877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Lst>
  <p:txStyles>
    <p:titleStyle>
      <a:lvl1pPr algn="l" defTabSz="975390" rtl="0" eaLnBrk="1" latinLnBrk="0" hangingPunct="1">
        <a:lnSpc>
          <a:spcPct val="90000"/>
        </a:lnSpc>
        <a:spcBef>
          <a:spcPct val="0"/>
        </a:spcBef>
        <a:buNone/>
        <a:defRPr sz="4693" kern="1200">
          <a:solidFill>
            <a:schemeClr val="tx1"/>
          </a:solidFill>
          <a:latin typeface="+mj-lt"/>
          <a:ea typeface="+mj-ea"/>
          <a:cs typeface="+mj-cs"/>
        </a:defRPr>
      </a:lvl1pPr>
    </p:titleStyle>
    <p:body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p:bodyStyle>
    <p:otherStyle>
      <a:defPPr>
        <a:defRPr lang="en-US"/>
      </a:defPPr>
      <a:lvl1pPr marL="0" algn="l" defTabSz="975390" rtl="0" eaLnBrk="1" latinLnBrk="0" hangingPunct="1">
        <a:defRPr sz="1920" kern="1200">
          <a:solidFill>
            <a:schemeClr val="tx1"/>
          </a:solidFill>
          <a:latin typeface="+mn-lt"/>
          <a:ea typeface="+mn-ea"/>
          <a:cs typeface="+mn-cs"/>
        </a:defRPr>
      </a:lvl1pPr>
      <a:lvl2pPr marL="487695" algn="l" defTabSz="975390" rtl="0" eaLnBrk="1" latinLnBrk="0" hangingPunct="1">
        <a:defRPr sz="1920" kern="1200">
          <a:solidFill>
            <a:schemeClr val="tx1"/>
          </a:solidFill>
          <a:latin typeface="+mn-lt"/>
          <a:ea typeface="+mn-ea"/>
          <a:cs typeface="+mn-cs"/>
        </a:defRPr>
      </a:lvl2pPr>
      <a:lvl3pPr marL="975390" algn="l" defTabSz="975390" rtl="0" eaLnBrk="1" latinLnBrk="0" hangingPunct="1">
        <a:defRPr sz="1920" kern="1200">
          <a:solidFill>
            <a:schemeClr val="tx1"/>
          </a:solidFill>
          <a:latin typeface="+mn-lt"/>
          <a:ea typeface="+mn-ea"/>
          <a:cs typeface="+mn-cs"/>
        </a:defRPr>
      </a:lvl3pPr>
      <a:lvl4pPr marL="1463086" algn="l" defTabSz="975390" rtl="0" eaLnBrk="1" latinLnBrk="0" hangingPunct="1">
        <a:defRPr sz="1920" kern="1200">
          <a:solidFill>
            <a:schemeClr val="tx1"/>
          </a:solidFill>
          <a:latin typeface="+mn-lt"/>
          <a:ea typeface="+mn-ea"/>
          <a:cs typeface="+mn-cs"/>
        </a:defRPr>
      </a:lvl4pPr>
      <a:lvl5pPr marL="1950781" algn="l" defTabSz="975390" rtl="0" eaLnBrk="1" latinLnBrk="0" hangingPunct="1">
        <a:defRPr sz="1920" kern="1200">
          <a:solidFill>
            <a:schemeClr val="tx1"/>
          </a:solidFill>
          <a:latin typeface="+mn-lt"/>
          <a:ea typeface="+mn-ea"/>
          <a:cs typeface="+mn-cs"/>
        </a:defRPr>
      </a:lvl5pPr>
      <a:lvl6pPr marL="2438476" algn="l" defTabSz="975390" rtl="0" eaLnBrk="1" latinLnBrk="0" hangingPunct="1">
        <a:defRPr sz="1920" kern="1200">
          <a:solidFill>
            <a:schemeClr val="tx1"/>
          </a:solidFill>
          <a:latin typeface="+mn-lt"/>
          <a:ea typeface="+mn-ea"/>
          <a:cs typeface="+mn-cs"/>
        </a:defRPr>
      </a:lvl6pPr>
      <a:lvl7pPr marL="2926171" algn="l" defTabSz="975390" rtl="0" eaLnBrk="1" latinLnBrk="0" hangingPunct="1">
        <a:defRPr sz="1920" kern="1200">
          <a:solidFill>
            <a:schemeClr val="tx1"/>
          </a:solidFill>
          <a:latin typeface="+mn-lt"/>
          <a:ea typeface="+mn-ea"/>
          <a:cs typeface="+mn-cs"/>
        </a:defRPr>
      </a:lvl7pPr>
      <a:lvl8pPr marL="3413867" algn="l" defTabSz="975390" rtl="0" eaLnBrk="1" latinLnBrk="0" hangingPunct="1">
        <a:defRPr sz="1920" kern="1200">
          <a:solidFill>
            <a:schemeClr val="tx1"/>
          </a:solidFill>
          <a:latin typeface="+mn-lt"/>
          <a:ea typeface="+mn-ea"/>
          <a:cs typeface="+mn-cs"/>
        </a:defRPr>
      </a:lvl8pPr>
      <a:lvl9pPr marL="3901562" algn="l" defTabSz="975390" rtl="0" eaLnBrk="1" latinLnBrk="0" hangingPunct="1">
        <a:defRPr sz="1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image" Target="../media/image5.tif"/><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E94C3C6-9F34-4CAD-B348-A592A6F815AC}"/>
              </a:ext>
            </a:extLst>
          </p:cNvPr>
          <p:cNvPicPr/>
          <p:nvPr/>
        </p:nvPicPr>
        <p:blipFill>
          <a:blip r:embed="rId2" cstate="print">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rcRect/>
          <a:stretch>
            <a:fillRect/>
          </a:stretch>
        </p:blipFill>
        <p:spPr bwMode="auto">
          <a:xfrm>
            <a:off x="-13255" y="1"/>
            <a:ext cx="13004800" cy="9753600"/>
          </a:xfrm>
          <a:prstGeom prst="rect">
            <a:avLst/>
          </a:prstGeom>
          <a:noFill/>
          <a:ln>
            <a:solidFill>
              <a:schemeClr val="tx1"/>
            </a:solidFill>
          </a:ln>
          <a:effectLst>
            <a:outerShdw blurRad="50800" dist="50800" dir="5400000" algn="ctr" rotWithShape="0">
              <a:srgbClr val="000000"/>
            </a:outerShdw>
          </a:effectLst>
        </p:spPr>
      </p:pic>
      <p:sp>
        <p:nvSpPr>
          <p:cNvPr id="121" name="An Analysis of Restaurants in Paris, France…"/>
          <p:cNvSpPr txBox="1">
            <a:spLocks noGrp="1"/>
          </p:cNvSpPr>
          <p:nvPr>
            <p:ph type="ctrTitle"/>
          </p:nvPr>
        </p:nvSpPr>
        <p:spPr>
          <a:xfrm>
            <a:off x="-318050" y="-602421"/>
            <a:ext cx="13689495" cy="2603500"/>
          </a:xfrm>
          <a:prstGeom prst="rect">
            <a:avLst/>
          </a:prstGeom>
        </p:spPr>
        <p:txBody>
          <a:bodyPr>
            <a:noAutofit/>
          </a:bodyPr>
          <a:lstStyle/>
          <a:p>
            <a:pPr defTabSz="385572">
              <a:defRPr sz="5280">
                <a:effectLst>
                  <a:outerShdw blurRad="25146" dist="16764" dir="15900000" rotWithShape="0">
                    <a:srgbClr val="000000">
                      <a:alpha val="90000"/>
                    </a:srgbClr>
                  </a:outerShdw>
                </a:effectLst>
              </a:defRPr>
            </a:pPr>
            <a:r>
              <a:rPr sz="3800" b="1" dirty="0">
                <a:effectLst/>
                <a:latin typeface="Arial" panose="020B0604020202020204" pitchFamily="34" charset="0"/>
                <a:cs typeface="Arial" panose="020B0604020202020204" pitchFamily="34" charset="0"/>
              </a:rPr>
              <a:t>An Analysis of Restaurants in Paris, France</a:t>
            </a:r>
          </a:p>
          <a:p>
            <a:pPr defTabSz="385572">
              <a:defRPr sz="5280">
                <a:effectLst>
                  <a:outerShdw blurRad="25146" dist="16764" dir="15900000" rotWithShape="0">
                    <a:srgbClr val="000000">
                      <a:alpha val="90000"/>
                    </a:srgbClr>
                  </a:outerShdw>
                </a:effectLst>
              </a:defRPr>
            </a:pPr>
            <a:r>
              <a:rPr sz="3800" b="1" dirty="0">
                <a:effectLst/>
                <a:latin typeface="Arial" panose="020B0604020202020204" pitchFamily="34" charset="0"/>
                <a:cs typeface="Arial" panose="020B0604020202020204" pitchFamily="34" charset="0"/>
              </a:rPr>
              <a:t>Based on their Types and Distance from the City Centre</a:t>
            </a:r>
          </a:p>
        </p:txBody>
      </p:sp>
      <p:sp>
        <p:nvSpPr>
          <p:cNvPr id="122" name="By Mahesh Bokil"/>
          <p:cNvSpPr txBox="1">
            <a:spLocks noGrp="1"/>
          </p:cNvSpPr>
          <p:nvPr>
            <p:ph type="subTitle" idx="1"/>
          </p:nvPr>
        </p:nvSpPr>
        <p:spPr>
          <a:xfrm>
            <a:off x="7275444" y="2769704"/>
            <a:ext cx="5716102" cy="1166192"/>
          </a:xfrm>
          <a:prstGeom prst="rect">
            <a:avLst/>
          </a:prstGeom>
        </p:spPr>
        <p:txBody>
          <a:bodyPr>
            <a:normAutofit/>
          </a:bodyPr>
          <a:lstStyle/>
          <a:p>
            <a:r>
              <a:rPr lang="en-IN" sz="5400" dirty="0"/>
              <a:t>B</a:t>
            </a:r>
            <a:r>
              <a:rPr sz="5400" dirty="0"/>
              <a:t>y </a:t>
            </a:r>
            <a:r>
              <a:rPr lang="en-IN" sz="5400" dirty="0"/>
              <a:t>Ashish Dubey</a:t>
            </a:r>
            <a:endParaRPr sz="5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48" name="Raw Data"/>
          <p:cNvSpPr txBox="1">
            <a:spLocks noGrp="1"/>
          </p:cNvSpPr>
          <p:nvPr>
            <p:ph type="title"/>
          </p:nvPr>
        </p:nvSpPr>
        <p:spPr>
          <a:prstGeom prst="rect">
            <a:avLst/>
          </a:prstGeom>
        </p:spPr>
        <p:txBody>
          <a:bodyPr vert="horz" lIns="91440" tIns="45720" rIns="91440" bIns="45720" rtlCol="0" anchor="ctr">
            <a:normAutofit/>
          </a:bodyPr>
          <a:lstStyle/>
          <a:p>
            <a:pPr algn="ctr" defTabSz="531622"/>
            <a:r>
              <a:rPr sz="6000" b="1" u="sng" dirty="0">
                <a:effectLst>
                  <a:outerShdw blurRad="23114" dist="23114" dir="15900000" rotWithShape="0">
                    <a:srgbClr val="595650">
                      <a:alpha val="33000"/>
                    </a:srgbClr>
                  </a:outerShdw>
                </a:effectLst>
              </a:rPr>
              <a:t>Raw Data</a:t>
            </a:r>
          </a:p>
        </p:txBody>
      </p:sp>
      <p:sp>
        <p:nvSpPr>
          <p:cNvPr id="149" name="This is how the raw-data obtained from Foursquare API looks like"/>
          <p:cNvSpPr txBox="1">
            <a:spLocks noGrp="1"/>
          </p:cNvSpPr>
          <p:nvPr>
            <p:ph type="body" idx="1"/>
          </p:nvPr>
        </p:nvSpPr>
        <p:spPr>
          <a:xfrm>
            <a:off x="762000" y="1861683"/>
            <a:ext cx="11480800" cy="6621917"/>
          </a:xfrm>
          <a:prstGeom prst="rect">
            <a:avLst/>
          </a:prstGeom>
        </p:spPr>
        <p:txBody>
          <a:bodyPr anchor="t"/>
          <a:lstStyle/>
          <a:p>
            <a:pPr marL="384047" indent="-384047" defTabSz="420624">
              <a:spcBef>
                <a:spcPts val="3000"/>
              </a:spcBef>
              <a:buBlip>
                <a:blip r:embed="rId2"/>
              </a:buBlip>
              <a:defRPr sz="4248"/>
            </a:pPr>
            <a:r>
              <a:rPr dirty="0"/>
              <a:t> This is how the raw-data obtained from Foursquare API looks like </a:t>
            </a:r>
          </a:p>
          <a:p>
            <a:pPr marL="0" indent="0" defTabSz="420624">
              <a:spcBef>
                <a:spcPts val="3000"/>
              </a:spcBef>
              <a:buSzTx/>
              <a:buNone/>
              <a:defRPr sz="3024"/>
            </a:pPr>
            <a:r>
              <a:rPr dirty="0"/>
              <a:t>  </a:t>
            </a:r>
          </a:p>
        </p:txBody>
      </p:sp>
      <p:pic>
        <p:nvPicPr>
          <p:cNvPr id="150" name="Image" descr="Image"/>
          <p:cNvPicPr>
            <a:picLocks noChangeAspect="1"/>
          </p:cNvPicPr>
          <p:nvPr/>
        </p:nvPicPr>
        <p:blipFill>
          <a:blip r:embed="rId3"/>
          <a:stretch>
            <a:fillRect/>
          </a:stretch>
        </p:blipFill>
        <p:spPr>
          <a:xfrm>
            <a:off x="762000" y="3637477"/>
            <a:ext cx="11328273" cy="3466302"/>
          </a:xfrm>
          <a:prstGeom prst="rect">
            <a:avLst/>
          </a:prstGeom>
          <a:ln w="50800">
            <a:solidFill>
              <a:srgbClr val="000000"/>
            </a:solidFill>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52" name="Filtered and Processed Data"/>
          <p:cNvSpPr txBox="1">
            <a:spLocks noGrp="1"/>
          </p:cNvSpPr>
          <p:nvPr>
            <p:ph type="title"/>
          </p:nvPr>
        </p:nvSpPr>
        <p:spPr>
          <a:prstGeom prst="rect">
            <a:avLst/>
          </a:prstGeom>
        </p:spPr>
        <p:txBody>
          <a:bodyPr vert="horz" lIns="91440" tIns="45720" rIns="91440" bIns="45720" rtlCol="0" anchor="ctr">
            <a:normAutofit/>
          </a:bodyPr>
          <a:lstStyle/>
          <a:p>
            <a:pPr algn="ctr" defTabSz="531622"/>
            <a:r>
              <a:rPr sz="6000" b="1" u="sng" dirty="0">
                <a:effectLst>
                  <a:outerShdw blurRad="23114" dist="23114" dir="15900000" rotWithShape="0">
                    <a:srgbClr val="595650">
                      <a:alpha val="33000"/>
                    </a:srgbClr>
                  </a:outerShdw>
                </a:effectLst>
              </a:rPr>
              <a:t>Filtered and Processed Data</a:t>
            </a:r>
          </a:p>
        </p:txBody>
      </p:sp>
      <p:pic>
        <p:nvPicPr>
          <p:cNvPr id="153" name="Image" descr="Image"/>
          <p:cNvPicPr>
            <a:picLocks noChangeAspect="1"/>
          </p:cNvPicPr>
          <p:nvPr/>
        </p:nvPicPr>
        <p:blipFill>
          <a:blip r:embed="rId2"/>
          <a:stretch>
            <a:fillRect/>
          </a:stretch>
        </p:blipFill>
        <p:spPr>
          <a:xfrm>
            <a:off x="989143" y="2491954"/>
            <a:ext cx="11026514" cy="5750537"/>
          </a:xfrm>
          <a:prstGeom prst="rect">
            <a:avLst/>
          </a:prstGeom>
          <a:ln w="50800">
            <a:solidFill>
              <a:srgbClr val="000000"/>
            </a:solidFill>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55" name="Paris"/>
          <p:cNvSpPr txBox="1">
            <a:spLocks noGrp="1"/>
          </p:cNvSpPr>
          <p:nvPr>
            <p:ph type="title"/>
          </p:nvPr>
        </p:nvSpPr>
        <p:spPr>
          <a:prstGeom prst="rect">
            <a:avLst/>
          </a:prstGeom>
        </p:spPr>
        <p:txBody>
          <a:bodyPr vert="horz" lIns="91440" tIns="45720" rIns="91440" bIns="45720" rtlCol="0" anchor="ctr">
            <a:normAutofit/>
          </a:bodyPr>
          <a:lstStyle/>
          <a:p>
            <a:pPr algn="ctr" defTabSz="531622"/>
            <a:r>
              <a:rPr sz="6000" b="1" u="sng" dirty="0">
                <a:effectLst>
                  <a:outerShdw blurRad="23114" dist="23114" dir="15900000" rotWithShape="0">
                    <a:srgbClr val="595650">
                      <a:alpha val="33000"/>
                    </a:srgbClr>
                  </a:outerShdw>
                </a:effectLst>
              </a:rPr>
              <a:t>Paris</a:t>
            </a:r>
          </a:p>
        </p:txBody>
      </p:sp>
      <p:sp>
        <p:nvSpPr>
          <p:cNvPr id="156" name="Using Folium, Paris could be seen."/>
          <p:cNvSpPr txBox="1">
            <a:spLocks noGrp="1"/>
          </p:cNvSpPr>
          <p:nvPr>
            <p:ph type="body" idx="1"/>
          </p:nvPr>
        </p:nvSpPr>
        <p:spPr>
          <a:prstGeom prst="rect">
            <a:avLst/>
          </a:prstGeom>
        </p:spPr>
        <p:txBody>
          <a:bodyPr anchor="t"/>
          <a:lstStyle/>
          <a:p>
            <a:pPr marL="218693" indent="-218693" defTabSz="239522">
              <a:spcBef>
                <a:spcPts val="1700"/>
              </a:spcBef>
              <a:buBlip>
                <a:blip r:embed="rId2"/>
              </a:buBlip>
              <a:defRPr sz="3362"/>
            </a:pPr>
            <a:r>
              <a:t> Using Folium, Paris could be seen. </a:t>
            </a:r>
          </a:p>
          <a:p>
            <a:pPr marL="0" indent="0" defTabSz="239522">
              <a:spcBef>
                <a:spcPts val="1700"/>
              </a:spcBef>
              <a:buSzTx/>
              <a:buNone/>
              <a:defRPr sz="1721"/>
            </a:pPr>
            <a:endParaRPr/>
          </a:p>
          <a:p>
            <a:pPr marL="0" indent="0" defTabSz="239522">
              <a:spcBef>
                <a:spcPts val="1700"/>
              </a:spcBef>
              <a:buSzTx/>
              <a:buNone/>
              <a:defRPr sz="1721"/>
            </a:pPr>
            <a:r>
              <a:t>                              </a:t>
            </a:r>
          </a:p>
        </p:txBody>
      </p:sp>
      <p:pic>
        <p:nvPicPr>
          <p:cNvPr id="157" name="Image" descr="Image"/>
          <p:cNvPicPr>
            <a:picLocks noChangeAspect="1"/>
          </p:cNvPicPr>
          <p:nvPr/>
        </p:nvPicPr>
        <p:blipFill>
          <a:blip r:embed="rId3"/>
          <a:stretch>
            <a:fillRect/>
          </a:stretch>
        </p:blipFill>
        <p:spPr>
          <a:xfrm>
            <a:off x="1716157" y="3802270"/>
            <a:ext cx="8012635" cy="4341822"/>
          </a:xfrm>
          <a:prstGeom prst="rect">
            <a:avLst/>
          </a:prstGeom>
          <a:ln w="50800">
            <a:solidFill>
              <a:srgbClr val="000000"/>
            </a:solidFill>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59" name="But Where Are The Restaurants?"/>
          <p:cNvSpPr txBox="1">
            <a:spLocks noGrp="1"/>
          </p:cNvSpPr>
          <p:nvPr>
            <p:ph type="body" sz="quarter" idx="13"/>
          </p:nvPr>
        </p:nvSpPr>
        <p:spPr>
          <a:xfrm>
            <a:off x="1270000" y="4121149"/>
            <a:ext cx="10464800" cy="1016001"/>
          </a:xfrm>
          <a:prstGeom prst="rect">
            <a:avLst/>
          </a:prstGeom>
        </p:spPr>
        <p:txBody>
          <a:bodyPr vert="horz" lIns="91440" tIns="45720" rIns="91440" bIns="45720" rtlCol="0" anchor="ctr">
            <a:normAutofit/>
          </a:bodyPr>
          <a:lstStyle>
            <a:lvl1pPr>
              <a:defRPr sz="6400"/>
            </a:lvl1pPr>
          </a:lstStyle>
          <a:p>
            <a:pPr defTabSz="531622">
              <a:spcBef>
                <a:spcPct val="0"/>
              </a:spcBef>
            </a:pPr>
            <a:r>
              <a:rPr sz="6000" b="1" dirty="0">
                <a:effectLst>
                  <a:outerShdw blurRad="23114" dist="23114" dir="15900000" rotWithShape="0">
                    <a:srgbClr val="595650">
                      <a:alpha val="33000"/>
                    </a:srgbClr>
                  </a:outerShdw>
                </a:effectLst>
                <a:latin typeface="+mj-lt"/>
                <a:ea typeface="+mj-ea"/>
                <a:cs typeface="+mj-cs"/>
              </a:rPr>
              <a:t>But Where Are The Restaurants?</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61" name="Restaurants"/>
          <p:cNvSpPr txBox="1">
            <a:spLocks noGrp="1"/>
          </p:cNvSpPr>
          <p:nvPr>
            <p:ph type="title"/>
          </p:nvPr>
        </p:nvSpPr>
        <p:spPr>
          <a:prstGeom prst="rect">
            <a:avLst/>
          </a:prstGeom>
        </p:spPr>
        <p:txBody>
          <a:bodyPr vert="horz" lIns="91440" tIns="45720" rIns="91440" bIns="45720" rtlCol="0" anchor="ctr">
            <a:normAutofit/>
          </a:bodyPr>
          <a:lstStyle/>
          <a:p>
            <a:pPr algn="ctr" defTabSz="531622"/>
            <a:r>
              <a:rPr sz="6000" b="1" u="sng" dirty="0">
                <a:effectLst>
                  <a:outerShdw blurRad="23114" dist="23114" dir="15900000" rotWithShape="0">
                    <a:srgbClr val="595650">
                      <a:alpha val="33000"/>
                    </a:srgbClr>
                  </a:outerShdw>
                </a:effectLst>
              </a:rPr>
              <a:t>Restaurants</a:t>
            </a:r>
          </a:p>
        </p:txBody>
      </p:sp>
      <p:sp>
        <p:nvSpPr>
          <p:cNvPr id="162" name="Now I see them with red markers"/>
          <p:cNvSpPr txBox="1">
            <a:spLocks noGrp="1"/>
          </p:cNvSpPr>
          <p:nvPr>
            <p:ph type="body" idx="1"/>
          </p:nvPr>
        </p:nvSpPr>
        <p:spPr>
          <a:prstGeom prst="rect">
            <a:avLst/>
          </a:prstGeom>
        </p:spPr>
        <p:txBody>
          <a:bodyPr anchor="t"/>
          <a:lstStyle/>
          <a:p>
            <a:pPr marL="533399" indent="-533399">
              <a:buBlip>
                <a:blip r:embed="rId2"/>
              </a:buBlip>
              <a:defRPr sz="8200"/>
            </a:pPr>
            <a:r>
              <a:t> </a:t>
            </a:r>
            <a:r>
              <a:rPr sz="4200"/>
              <a:t>Now I see them with red markers </a:t>
            </a:r>
          </a:p>
          <a:p>
            <a:pPr marL="0" indent="0">
              <a:buSzTx/>
              <a:buNone/>
            </a:pPr>
            <a:r>
              <a:t>      </a:t>
            </a:r>
          </a:p>
        </p:txBody>
      </p:sp>
      <p:pic>
        <p:nvPicPr>
          <p:cNvPr id="163" name="Image" descr="Image"/>
          <p:cNvPicPr>
            <a:picLocks noChangeAspect="1"/>
          </p:cNvPicPr>
          <p:nvPr/>
        </p:nvPicPr>
        <p:blipFill>
          <a:blip r:embed="rId3"/>
          <a:stretch>
            <a:fillRect/>
          </a:stretch>
        </p:blipFill>
        <p:spPr>
          <a:xfrm>
            <a:off x="762000" y="4491383"/>
            <a:ext cx="11328273" cy="3162717"/>
          </a:xfrm>
          <a:prstGeom prst="rect">
            <a:avLst/>
          </a:prstGeom>
          <a:ln w="50800">
            <a:solidFill>
              <a:srgbClr val="000000"/>
            </a:solidFill>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65" name="Enter Pandas"/>
          <p:cNvSpPr txBox="1">
            <a:spLocks noGrp="1"/>
          </p:cNvSpPr>
          <p:nvPr>
            <p:ph type="title"/>
          </p:nvPr>
        </p:nvSpPr>
        <p:spPr>
          <a:prstGeom prst="rect">
            <a:avLst/>
          </a:prstGeom>
        </p:spPr>
        <p:txBody>
          <a:bodyPr vert="horz" lIns="91440" tIns="45720" rIns="91440" bIns="45720" rtlCol="0" anchor="ctr">
            <a:normAutofit/>
          </a:bodyPr>
          <a:lstStyle/>
          <a:p>
            <a:pPr algn="ctr" defTabSz="531622"/>
            <a:r>
              <a:rPr sz="6000" b="1" u="sng" dirty="0">
                <a:effectLst>
                  <a:outerShdw blurRad="23114" dist="23114" dir="15900000" rotWithShape="0">
                    <a:srgbClr val="595650">
                      <a:alpha val="33000"/>
                    </a:srgbClr>
                  </a:outerShdw>
                </a:effectLst>
              </a:rPr>
              <a:t>Enter Pandas</a:t>
            </a:r>
          </a:p>
        </p:txBody>
      </p:sp>
      <p:sp>
        <p:nvSpPr>
          <p:cNvPr id="166" name="Using the data frame Paris and getting help from our Pandas"/>
          <p:cNvSpPr txBox="1">
            <a:spLocks noGrp="1"/>
          </p:cNvSpPr>
          <p:nvPr>
            <p:ph type="body" idx="1"/>
          </p:nvPr>
        </p:nvSpPr>
        <p:spPr>
          <a:xfrm>
            <a:off x="762000" y="1835653"/>
            <a:ext cx="11631663" cy="7422573"/>
          </a:xfrm>
          <a:prstGeom prst="rect">
            <a:avLst/>
          </a:prstGeom>
        </p:spPr>
        <p:txBody>
          <a:bodyPr anchor="t"/>
          <a:lstStyle/>
          <a:p>
            <a:pPr marL="213359" indent="-213359" defTabSz="233679">
              <a:spcBef>
                <a:spcPts val="1600"/>
              </a:spcBef>
              <a:buBlip>
                <a:blip r:embed="rId2"/>
              </a:buBlip>
              <a:defRPr sz="3280"/>
            </a:pPr>
            <a:r>
              <a:t> Using the data frame Paris and getting help from our Pandas</a:t>
            </a:r>
          </a:p>
          <a:p>
            <a:pPr marL="0" indent="0" defTabSz="233679">
              <a:spcBef>
                <a:spcPts val="1600"/>
              </a:spcBef>
              <a:buSzTx/>
              <a:buNone/>
              <a:defRPr sz="1680"/>
            </a:pPr>
            <a:r>
              <a:t>                                                     </a:t>
            </a:r>
          </a:p>
        </p:txBody>
      </p:sp>
      <p:pic>
        <p:nvPicPr>
          <p:cNvPr id="167" name="Image" descr="Image"/>
          <p:cNvPicPr>
            <a:picLocks noChangeAspect="1"/>
          </p:cNvPicPr>
          <p:nvPr/>
        </p:nvPicPr>
        <p:blipFill>
          <a:blip r:embed="rId3"/>
          <a:stretch>
            <a:fillRect/>
          </a:stretch>
        </p:blipFill>
        <p:spPr>
          <a:xfrm>
            <a:off x="2418522" y="2871717"/>
            <a:ext cx="6053564" cy="6386509"/>
          </a:xfrm>
          <a:prstGeom prst="rect">
            <a:avLst/>
          </a:prstGeom>
          <a:ln w="50800">
            <a:solidFill>
              <a:srgbClr val="000000"/>
            </a:solidFill>
            <a:miter lim="400000"/>
          </a:ln>
        </p:spPr>
      </p:pic>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69" name="Converting to Bar Chart"/>
          <p:cNvSpPr txBox="1">
            <a:spLocks noGrp="1"/>
          </p:cNvSpPr>
          <p:nvPr>
            <p:ph type="title"/>
          </p:nvPr>
        </p:nvSpPr>
        <p:spPr>
          <a:prstGeom prst="rect">
            <a:avLst/>
          </a:prstGeom>
        </p:spPr>
        <p:txBody>
          <a:bodyPr vert="horz" lIns="91440" tIns="45720" rIns="91440" bIns="45720" rtlCol="0" anchor="ctr">
            <a:normAutofit/>
          </a:bodyPr>
          <a:lstStyle/>
          <a:p>
            <a:pPr algn="ctr" defTabSz="531622"/>
            <a:r>
              <a:rPr sz="6000" b="1" u="sng" dirty="0">
                <a:effectLst>
                  <a:outerShdw blurRad="23114" dist="23114" dir="15900000" rotWithShape="0">
                    <a:srgbClr val="595650">
                      <a:alpha val="33000"/>
                    </a:srgbClr>
                  </a:outerShdw>
                </a:effectLst>
              </a:rPr>
              <a:t>Converting to Bar Chart</a:t>
            </a:r>
          </a:p>
        </p:txBody>
      </p:sp>
      <p:sp>
        <p:nvSpPr>
          <p:cNvPr id="170" name="Using Seaborn"/>
          <p:cNvSpPr txBox="1">
            <a:spLocks noGrp="1"/>
          </p:cNvSpPr>
          <p:nvPr>
            <p:ph type="body" idx="1"/>
          </p:nvPr>
        </p:nvSpPr>
        <p:spPr>
          <a:prstGeom prst="rect">
            <a:avLst/>
          </a:prstGeom>
        </p:spPr>
        <p:txBody>
          <a:bodyPr anchor="t"/>
          <a:lstStyle/>
          <a:p>
            <a:pPr marL="501395" indent="-501395" defTabSz="549148">
              <a:spcBef>
                <a:spcPts val="3900"/>
              </a:spcBef>
              <a:buBlip>
                <a:blip r:embed="rId2"/>
              </a:buBlip>
              <a:defRPr sz="3384"/>
            </a:pPr>
            <a:r>
              <a:t> Using Seaborn</a:t>
            </a:r>
          </a:p>
          <a:p>
            <a:pPr marL="0" indent="0" defTabSz="549148">
              <a:spcBef>
                <a:spcPts val="3900"/>
              </a:spcBef>
              <a:buSzTx/>
              <a:buNone/>
              <a:defRPr sz="3948"/>
            </a:pPr>
            <a:r>
              <a:t>        </a:t>
            </a:r>
          </a:p>
        </p:txBody>
      </p:sp>
      <p:pic>
        <p:nvPicPr>
          <p:cNvPr id="171" name="Image" descr="Image"/>
          <p:cNvPicPr>
            <a:picLocks noChangeAspect="1"/>
          </p:cNvPicPr>
          <p:nvPr/>
        </p:nvPicPr>
        <p:blipFill>
          <a:blip r:embed="rId3"/>
          <a:stretch>
            <a:fillRect/>
          </a:stretch>
        </p:blipFill>
        <p:spPr>
          <a:xfrm>
            <a:off x="762000" y="3656499"/>
            <a:ext cx="9582946" cy="4440193"/>
          </a:xfrm>
          <a:prstGeom prst="rect">
            <a:avLst/>
          </a:prstGeom>
          <a:ln w="50800">
            <a:solidFill>
              <a:srgbClr val="000000"/>
            </a:solidFill>
            <a:miter lim="400000"/>
          </a:ln>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73" name="Converting to Useable Data"/>
          <p:cNvSpPr txBox="1">
            <a:spLocks noGrp="1"/>
          </p:cNvSpPr>
          <p:nvPr>
            <p:ph type="title"/>
          </p:nvPr>
        </p:nvSpPr>
        <p:spPr>
          <a:prstGeom prst="rect">
            <a:avLst/>
          </a:prstGeom>
        </p:spPr>
        <p:txBody>
          <a:bodyPr vert="horz" lIns="91440" tIns="45720" rIns="91440" bIns="45720" rtlCol="0" anchor="ctr">
            <a:normAutofit/>
          </a:bodyPr>
          <a:lstStyle/>
          <a:p>
            <a:pPr algn="ctr" defTabSz="531622"/>
            <a:r>
              <a:rPr sz="6000" b="1" u="sng" dirty="0">
                <a:effectLst>
                  <a:outerShdw blurRad="23114" dist="23114" dir="15900000" rotWithShape="0">
                    <a:srgbClr val="595650">
                      <a:alpha val="33000"/>
                    </a:srgbClr>
                  </a:outerShdw>
                </a:effectLst>
              </a:rPr>
              <a:t>Converting to Useable Data</a:t>
            </a:r>
          </a:p>
        </p:txBody>
      </p:sp>
      <p:sp>
        <p:nvSpPr>
          <p:cNvPr id="174" name="Reseting the Index Frame"/>
          <p:cNvSpPr txBox="1">
            <a:spLocks noGrp="1"/>
          </p:cNvSpPr>
          <p:nvPr>
            <p:ph type="body" idx="1"/>
          </p:nvPr>
        </p:nvSpPr>
        <p:spPr>
          <a:xfrm>
            <a:off x="762000" y="1875570"/>
            <a:ext cx="11480800" cy="6608030"/>
          </a:xfrm>
          <a:prstGeom prst="rect">
            <a:avLst/>
          </a:prstGeom>
        </p:spPr>
        <p:txBody>
          <a:bodyPr anchor="t">
            <a:normAutofit/>
          </a:bodyPr>
          <a:lstStyle/>
          <a:p>
            <a:pPr marL="250697" indent="-250697" defTabSz="274574">
              <a:spcBef>
                <a:spcPts val="1900"/>
              </a:spcBef>
              <a:buBlip>
                <a:blip r:embed="rId2"/>
              </a:buBlip>
              <a:defRPr sz="3854"/>
            </a:pPr>
            <a:r>
              <a:rPr sz="6000" dirty="0"/>
              <a:t> </a:t>
            </a:r>
            <a:r>
              <a:rPr sz="4000" dirty="0" err="1"/>
              <a:t>Reseting</a:t>
            </a:r>
            <a:r>
              <a:rPr sz="4000" dirty="0"/>
              <a:t> the Index Frame</a:t>
            </a:r>
          </a:p>
          <a:p>
            <a:pPr marL="0" indent="0" defTabSz="274574">
              <a:spcBef>
                <a:spcPts val="1900"/>
              </a:spcBef>
              <a:buSzTx/>
              <a:buNone/>
              <a:defRPr sz="1974"/>
            </a:pPr>
            <a:r>
              <a:rPr sz="3600" dirty="0"/>
              <a:t>                                          </a:t>
            </a:r>
          </a:p>
        </p:txBody>
      </p:sp>
      <p:pic>
        <p:nvPicPr>
          <p:cNvPr id="175" name="Image" descr="Image"/>
          <p:cNvPicPr>
            <a:picLocks noChangeAspect="1"/>
          </p:cNvPicPr>
          <p:nvPr/>
        </p:nvPicPr>
        <p:blipFill>
          <a:blip r:embed="rId3"/>
          <a:stretch>
            <a:fillRect/>
          </a:stretch>
        </p:blipFill>
        <p:spPr>
          <a:xfrm>
            <a:off x="762000" y="3161030"/>
            <a:ext cx="5537685" cy="5564056"/>
          </a:xfrm>
          <a:prstGeom prst="rect">
            <a:avLst/>
          </a:prstGeom>
          <a:ln w="50800">
            <a:solidFill>
              <a:srgbClr val="000000"/>
            </a:solidFill>
            <a:miter lim="400000"/>
          </a:ln>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77" name="The Result"/>
          <p:cNvSpPr txBox="1">
            <a:spLocks noGrp="1"/>
          </p:cNvSpPr>
          <p:nvPr>
            <p:ph type="title"/>
          </p:nvPr>
        </p:nvSpPr>
        <p:spPr>
          <a:prstGeom prst="rect">
            <a:avLst/>
          </a:prstGeom>
        </p:spPr>
        <p:txBody>
          <a:bodyPr vert="horz" lIns="91440" tIns="45720" rIns="91440" bIns="45720" rtlCol="0" anchor="ctr">
            <a:normAutofit/>
          </a:bodyPr>
          <a:lstStyle/>
          <a:p>
            <a:pPr algn="ctr" defTabSz="531622"/>
            <a:r>
              <a:rPr sz="6000" b="1" u="sng" dirty="0">
                <a:effectLst>
                  <a:outerShdw blurRad="23114" dist="23114" dir="15900000" rotWithShape="0">
                    <a:srgbClr val="595650">
                      <a:alpha val="33000"/>
                    </a:srgbClr>
                  </a:outerShdw>
                </a:effectLst>
              </a:rPr>
              <a:t>The Result</a:t>
            </a:r>
          </a:p>
        </p:txBody>
      </p:sp>
      <p:sp>
        <p:nvSpPr>
          <p:cNvPr id="178" name="Body"/>
          <p:cNvSpPr txBox="1">
            <a:spLocks noGrp="1"/>
          </p:cNvSpPr>
          <p:nvPr>
            <p:ph type="body" idx="1"/>
          </p:nvPr>
        </p:nvSpPr>
        <p:spPr>
          <a:xfrm>
            <a:off x="762000" y="1951561"/>
            <a:ext cx="11480800" cy="7498555"/>
          </a:xfrm>
          <a:prstGeom prst="rect">
            <a:avLst/>
          </a:prstGeom>
        </p:spPr>
        <p:txBody>
          <a:bodyPr anchor="t"/>
          <a:lstStyle/>
          <a:p>
            <a:pPr marL="0" indent="0" defTabSz="321310">
              <a:spcBef>
                <a:spcPts val="2300"/>
              </a:spcBef>
              <a:buSzTx/>
              <a:buNone/>
              <a:defRPr sz="4510"/>
            </a:pPr>
            <a:endParaRPr/>
          </a:p>
          <a:p>
            <a:pPr marL="0" indent="0" defTabSz="321310">
              <a:spcBef>
                <a:spcPts val="2300"/>
              </a:spcBef>
              <a:buSzTx/>
              <a:buNone/>
              <a:defRPr sz="2310"/>
            </a:pPr>
            <a:r>
              <a:t>          </a:t>
            </a:r>
          </a:p>
          <a:p>
            <a:pPr marL="0" indent="0" defTabSz="321310">
              <a:spcBef>
                <a:spcPts val="2300"/>
              </a:spcBef>
              <a:buSzTx/>
              <a:buNone/>
              <a:defRPr sz="2310"/>
            </a:pPr>
            <a:r>
              <a:t>                        </a:t>
            </a:r>
          </a:p>
        </p:txBody>
      </p:sp>
      <p:pic>
        <p:nvPicPr>
          <p:cNvPr id="179" name="Image" descr="Image"/>
          <p:cNvPicPr>
            <a:picLocks noChangeAspect="1"/>
          </p:cNvPicPr>
          <p:nvPr/>
        </p:nvPicPr>
        <p:blipFill>
          <a:blip r:embed="rId2"/>
          <a:stretch>
            <a:fillRect/>
          </a:stretch>
        </p:blipFill>
        <p:spPr>
          <a:xfrm>
            <a:off x="762000" y="2282865"/>
            <a:ext cx="10008021" cy="5681974"/>
          </a:xfrm>
          <a:prstGeom prst="rect">
            <a:avLst/>
          </a:prstGeom>
          <a:ln w="50800">
            <a:solidFill>
              <a:srgbClr val="000000"/>
            </a:solidFill>
            <a:miter lim="400000"/>
          </a:ln>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81" name="The Result"/>
          <p:cNvSpPr txBox="1">
            <a:spLocks noGrp="1"/>
          </p:cNvSpPr>
          <p:nvPr>
            <p:ph type="title"/>
          </p:nvPr>
        </p:nvSpPr>
        <p:spPr>
          <a:prstGeom prst="rect">
            <a:avLst/>
          </a:prstGeom>
        </p:spPr>
        <p:txBody>
          <a:bodyPr vert="horz" lIns="91440" tIns="45720" rIns="91440" bIns="45720" rtlCol="0" anchor="ctr">
            <a:normAutofit/>
          </a:bodyPr>
          <a:lstStyle/>
          <a:p>
            <a:pPr algn="ctr" defTabSz="531622"/>
            <a:r>
              <a:rPr sz="6000" b="1" u="sng" dirty="0">
                <a:effectLst>
                  <a:outerShdw blurRad="23114" dist="23114" dir="15900000" rotWithShape="0">
                    <a:srgbClr val="595650">
                      <a:alpha val="33000"/>
                    </a:srgbClr>
                  </a:outerShdw>
                </a:effectLst>
              </a:rPr>
              <a:t>The Result</a:t>
            </a:r>
          </a:p>
        </p:txBody>
      </p:sp>
      <p:sp>
        <p:nvSpPr>
          <p:cNvPr id="182" name="Body"/>
          <p:cNvSpPr txBox="1">
            <a:spLocks noGrp="1"/>
          </p:cNvSpPr>
          <p:nvPr>
            <p:ph type="body" idx="1"/>
          </p:nvPr>
        </p:nvSpPr>
        <p:spPr>
          <a:prstGeom prst="rect">
            <a:avLst/>
          </a:prstGeom>
        </p:spPr>
        <p:txBody>
          <a:bodyPr anchor="t"/>
          <a:lstStyle/>
          <a:p>
            <a:pPr marL="0" indent="0" defTabSz="233679">
              <a:spcBef>
                <a:spcPts val="1600"/>
              </a:spcBef>
              <a:buSzTx/>
              <a:buNone/>
              <a:defRPr sz="3280"/>
            </a:pPr>
            <a:r>
              <a:t> </a:t>
            </a:r>
          </a:p>
          <a:p>
            <a:pPr marL="0" indent="0" defTabSz="233679">
              <a:spcBef>
                <a:spcPts val="1600"/>
              </a:spcBef>
              <a:buSzTx/>
              <a:buNone/>
              <a:defRPr sz="1680"/>
            </a:pPr>
            <a:endParaRPr/>
          </a:p>
          <a:p>
            <a:pPr marL="0" indent="0" defTabSz="233679">
              <a:spcBef>
                <a:spcPts val="1600"/>
              </a:spcBef>
              <a:buSzTx/>
              <a:buNone/>
              <a:defRPr sz="1680"/>
            </a:pPr>
            <a:r>
              <a:t>                          </a:t>
            </a:r>
          </a:p>
        </p:txBody>
      </p:sp>
      <p:pic>
        <p:nvPicPr>
          <p:cNvPr id="183" name="Image" descr="Image"/>
          <p:cNvPicPr>
            <a:picLocks noChangeAspect="1"/>
          </p:cNvPicPr>
          <p:nvPr/>
        </p:nvPicPr>
        <p:blipFill>
          <a:blip r:embed="rId2"/>
          <a:stretch>
            <a:fillRect/>
          </a:stretch>
        </p:blipFill>
        <p:spPr>
          <a:xfrm>
            <a:off x="762000" y="2556565"/>
            <a:ext cx="11328273" cy="4705592"/>
          </a:xfrm>
          <a:prstGeom prst="rect">
            <a:avLst/>
          </a:prstGeom>
          <a:ln w="50800">
            <a:solidFill>
              <a:srgbClr val="000000"/>
            </a:solidFill>
            <a:miter lim="400000"/>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25" name="Paris - The Undisputed Culinary Capital of the World"/>
          <p:cNvSpPr txBox="1">
            <a:spLocks noGrp="1"/>
          </p:cNvSpPr>
          <p:nvPr>
            <p:ph type="title"/>
          </p:nvPr>
        </p:nvSpPr>
        <p:spPr>
          <a:prstGeom prst="rect">
            <a:avLst/>
          </a:prstGeom>
        </p:spPr>
        <p:txBody>
          <a:bodyPr>
            <a:normAutofit/>
          </a:bodyPr>
          <a:lstStyle>
            <a:lvl1pPr defTabSz="332993">
              <a:defRPr sz="4218">
                <a:effectLst>
                  <a:outerShdw blurRad="14478" dist="14478" dir="15900000" rotWithShape="0">
                    <a:srgbClr val="595650">
                      <a:alpha val="33000"/>
                    </a:srgbClr>
                  </a:outerShdw>
                </a:effectLst>
              </a:defRPr>
            </a:lvl1pPr>
          </a:lstStyle>
          <a:p>
            <a:r>
              <a:t>Paris - The Undisputed Culinary Capital of the World</a:t>
            </a:r>
          </a:p>
        </p:txBody>
      </p:sp>
      <p:sp>
        <p:nvSpPr>
          <p:cNvPr id="3" name="Picture Placeholder 2">
            <a:extLst>
              <a:ext uri="{FF2B5EF4-FFF2-40B4-BE49-F238E27FC236}">
                <a16:creationId xmlns:a16="http://schemas.microsoft.com/office/drawing/2014/main" id="{4E8F40A2-1951-4F6A-945F-7F23EEA21377}"/>
              </a:ext>
            </a:extLst>
          </p:cNvPr>
          <p:cNvSpPr>
            <a:spLocks noGrp="1"/>
          </p:cNvSpPr>
          <p:nvPr>
            <p:ph type="pic" idx="13"/>
          </p:nvPr>
        </p:nvSpPr>
        <p:spPr/>
      </p:sp>
      <p:pic>
        <p:nvPicPr>
          <p:cNvPr id="6" name="Picture 5" descr="Image result for eiffel tower images">
            <a:extLst>
              <a:ext uri="{FF2B5EF4-FFF2-40B4-BE49-F238E27FC236}">
                <a16:creationId xmlns:a16="http://schemas.microsoft.com/office/drawing/2014/main" id="{E05AD38C-9D86-4784-8FF9-16E5D5B8ED52}"/>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3826" y="609600"/>
            <a:ext cx="12192000" cy="6758609"/>
          </a:xfrm>
          <a:prstGeom prst="rect">
            <a:avLst/>
          </a:prstGeom>
          <a:noFill/>
          <a:ln>
            <a:solidFill>
              <a:schemeClr val="tx1"/>
            </a:solidFill>
          </a:ln>
        </p:spPr>
      </p:pic>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Conclusion"/>
          <p:cNvSpPr txBox="1">
            <a:spLocks noGrp="1"/>
          </p:cNvSpPr>
          <p:nvPr>
            <p:ph type="title"/>
          </p:nvPr>
        </p:nvSpPr>
        <p:spPr>
          <a:prstGeom prst="rect">
            <a:avLst/>
          </a:prstGeom>
        </p:spPr>
        <p:txBody>
          <a:bodyPr vert="horz" lIns="91440" tIns="45720" rIns="91440" bIns="45720" rtlCol="0" anchor="ctr">
            <a:normAutofit/>
          </a:bodyPr>
          <a:lstStyle/>
          <a:p>
            <a:pPr algn="ctr" defTabSz="531622"/>
            <a:r>
              <a:rPr sz="6000" b="1" u="sng" dirty="0">
                <a:effectLst>
                  <a:outerShdw blurRad="23114" dist="23114" dir="15900000" rotWithShape="0">
                    <a:srgbClr val="595650">
                      <a:alpha val="33000"/>
                    </a:srgbClr>
                  </a:outerShdw>
                </a:effectLst>
              </a:rPr>
              <a:t>Conclusion</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87" name="Whenever I visit any new country, where to stay and where to eat are always issues in front of me. I am sure, it is the same for maximum tourists. Here, I have focussed on the where to eat part of the issue. I am certain that every tourist would like to have such information at hand so as to use his time and, more importantly, his money in an optimal manner. Comparing the two bar-graphs, this looks more user friendly. It can be ascertained that Vietnamese, Japanese, French and Sandwich Place are the most suitable restaurants, based on distance from the centre, in Paris."/>
          <p:cNvSpPr txBox="1">
            <a:spLocks noGrp="1"/>
          </p:cNvSpPr>
          <p:nvPr>
            <p:ph type="body" idx="1"/>
          </p:nvPr>
        </p:nvSpPr>
        <p:spPr>
          <a:xfrm>
            <a:off x="695297" y="1602531"/>
            <a:ext cx="11216640" cy="6188570"/>
          </a:xfrm>
          <a:prstGeom prst="rect">
            <a:avLst/>
          </a:prstGeom>
        </p:spPr>
        <p:txBody>
          <a:bodyPr>
            <a:normAutofit lnSpcReduction="10000"/>
          </a:bodyPr>
          <a:lstStyle>
            <a:lvl1pPr>
              <a:buBlip>
                <a:blip r:embed="rId2"/>
              </a:buBlip>
            </a:lvl1pPr>
          </a:lstStyle>
          <a:p>
            <a:pPr algn="just"/>
            <a:r>
              <a:rPr sz="4000" dirty="0"/>
              <a:t>Whenever I visit any new country, where to stay and where to eat are always issues in front of me. I am sure, it is the same for maximum tourists. Here, I have </a:t>
            </a:r>
            <a:r>
              <a:rPr sz="4000" dirty="0" err="1"/>
              <a:t>focussed</a:t>
            </a:r>
            <a:r>
              <a:rPr sz="4000" dirty="0"/>
              <a:t> on the where to eat part of the issue. I am certain that every tourist would like to have such information at hand so as to use his time and, more importantly, his money in an optimal manner. Comparing the two bar-graphs, this looks more user friendly. It can be ascertained that Vietnamese, Japanese, French and Sandwich Place are the most suitable restaurants, based on distance from the </a:t>
            </a:r>
            <a:r>
              <a:rPr sz="4000" dirty="0" err="1"/>
              <a:t>centre</a:t>
            </a:r>
            <a:r>
              <a:rPr sz="4000" dirty="0"/>
              <a:t>, in Paris.</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90" name="Text"/>
          <p:cNvSpPr txBox="1"/>
          <p:nvPr/>
        </p:nvSpPr>
        <p:spPr>
          <a:xfrm>
            <a:off x="5845769" y="197629"/>
            <a:ext cx="980059" cy="647701"/>
          </a:xfrm>
          <a:prstGeom prst="rect">
            <a:avLst/>
          </a:prstGeom>
          <a:ln w="12700">
            <a:miter lim="400000"/>
          </a:ln>
        </p:spPr>
        <p:txBody>
          <a:bodyPr wrap="none" lIns="50800" tIns="50800" rIns="50800" bIns="50800" anchor="ctr">
            <a:spAutoFit/>
          </a:bodyPr>
          <a:lstStyle/>
          <a:p>
            <a:endParaRPr/>
          </a:p>
        </p:txBody>
      </p:sp>
      <p:pic>
        <p:nvPicPr>
          <p:cNvPr id="7" name="Picture 6" descr="Image result for welcome to paris in french">
            <a:extLst>
              <a:ext uri="{FF2B5EF4-FFF2-40B4-BE49-F238E27FC236}">
                <a16:creationId xmlns:a16="http://schemas.microsoft.com/office/drawing/2014/main" id="{8DB0992B-0619-47CA-8645-57A337342B1D}"/>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87826" y="845330"/>
            <a:ext cx="8945217" cy="7119227"/>
          </a:xfrm>
          <a:prstGeom prst="rect">
            <a:avLst/>
          </a:prstGeom>
          <a:noFill/>
          <a:ln>
            <a:noFill/>
          </a:ln>
        </p:spPr>
      </p:pic>
      <p:sp>
        <p:nvSpPr>
          <p:cNvPr id="4" name="TextBox 3">
            <a:extLst>
              <a:ext uri="{FF2B5EF4-FFF2-40B4-BE49-F238E27FC236}">
                <a16:creationId xmlns:a16="http://schemas.microsoft.com/office/drawing/2014/main" id="{AA3F4CC9-C969-448A-863F-971E2CFE4156}"/>
              </a:ext>
            </a:extLst>
          </p:cNvPr>
          <p:cNvSpPr txBox="1"/>
          <p:nvPr/>
        </p:nvSpPr>
        <p:spPr>
          <a:xfrm>
            <a:off x="1722783" y="7832039"/>
            <a:ext cx="10243930" cy="1862048"/>
          </a:xfrm>
          <a:prstGeom prst="rect">
            <a:avLst/>
          </a:prstGeom>
          <a:noFill/>
        </p:spPr>
        <p:txBody>
          <a:bodyPr wrap="square" rtlCol="0">
            <a:spAutoFit/>
          </a:bodyPr>
          <a:lstStyle/>
          <a:p>
            <a:pPr algn="ctr"/>
            <a:r>
              <a:rPr lang="en-IN" sz="11500" b="1" dirty="0"/>
              <a:t>Thank you</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Introduction"/>
          <p:cNvSpPr txBox="1">
            <a:spLocks noGrp="1"/>
          </p:cNvSpPr>
          <p:nvPr>
            <p:ph type="title"/>
          </p:nvPr>
        </p:nvSpPr>
        <p:spPr>
          <a:prstGeom prst="rect">
            <a:avLst/>
          </a:prstGeom>
        </p:spPr>
        <p:txBody>
          <a:bodyPr>
            <a:normAutofit/>
          </a:bodyPr>
          <a:lstStyle/>
          <a:p>
            <a:pPr algn="ctr"/>
            <a:r>
              <a:rPr sz="11500" b="1" dirty="0"/>
              <a:t>Introduction</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29" name="‘Where Do I Eat?’"/>
          <p:cNvSpPr txBox="1">
            <a:spLocks noGrp="1"/>
          </p:cNvSpPr>
          <p:nvPr>
            <p:ph type="title"/>
          </p:nvPr>
        </p:nvSpPr>
        <p:spPr>
          <a:prstGeom prst="rect">
            <a:avLst/>
          </a:prstGeom>
        </p:spPr>
        <p:txBody>
          <a:bodyPr>
            <a:normAutofit/>
          </a:bodyPr>
          <a:lstStyle/>
          <a:p>
            <a:pPr algn="ctr"/>
            <a:r>
              <a:rPr sz="6000" b="1" u="sng" dirty="0"/>
              <a:t>‘Where Do I Eat?’</a:t>
            </a:r>
          </a:p>
        </p:txBody>
      </p:sp>
      <p:sp>
        <p:nvSpPr>
          <p:cNvPr id="130" name="Paris is certainly one of the best cities for food-culture in the entire Europe. There are abundant choices for various types of gourmet food in the city. There are also Michelin Star-chefs and Michelin star-restaurants. I have personally been to Paris on a number of occasions and have been amazed with the options available in the city. I always want to try out more. And I am sure, all tourists also would be hungry-for-more. One major problem that I have found is the distance of our places of residence in Paris to the locations of these fantastic restaurants. Therefore, I want to find out the correct distances, preferably from a central location, so as to make it easy for everyone and also so that I may be able to use it during my next visit and also share it with the community."/>
          <p:cNvSpPr txBox="1">
            <a:spLocks noGrp="1"/>
          </p:cNvSpPr>
          <p:nvPr>
            <p:ph type="body" idx="1"/>
          </p:nvPr>
        </p:nvSpPr>
        <p:spPr>
          <a:xfrm>
            <a:off x="251791" y="2067339"/>
            <a:ext cx="12589566" cy="7166971"/>
          </a:xfrm>
          <a:prstGeom prst="rect">
            <a:avLst/>
          </a:prstGeom>
        </p:spPr>
        <p:txBody>
          <a:bodyPr>
            <a:normAutofit/>
          </a:bodyPr>
          <a:lstStyle>
            <a:lvl1pPr marL="0" indent="0" defTabSz="438150">
              <a:spcBef>
                <a:spcPts val="3100"/>
              </a:spcBef>
              <a:buSzTx/>
              <a:buNone/>
              <a:defRPr sz="3150"/>
            </a:lvl1pPr>
          </a:lstStyle>
          <a:p>
            <a:pPr algn="just"/>
            <a:r>
              <a:rPr sz="3600" dirty="0"/>
              <a:t>Paris is certainly one of the best cities for food-culture in the entire Europe. There are abundant choices for various types of gourmet food in the city. There are also Michelin Star-chefs and Michelin star-restaurants. I have personally been to Paris on a number of occasions and have been amazed with the options available in the city. I always want to try out more. And I am sure, all tourists also would be hungry-for-more. One major problem that I have found is the distance of our places of residence in Paris to the locations of these fantastic restaurants. Therefore, I want to find out the correct distances, preferably from a central location, so as to make it easy for everyone and also so that I may be able to use it during my next visit and also share it with the community. </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The Project"/>
          <p:cNvSpPr txBox="1">
            <a:spLocks noGrp="1"/>
          </p:cNvSpPr>
          <p:nvPr>
            <p:ph type="title"/>
          </p:nvPr>
        </p:nvSpPr>
        <p:spPr>
          <a:prstGeom prst="rect">
            <a:avLst/>
          </a:prstGeom>
        </p:spPr>
        <p:txBody>
          <a:bodyPr vert="horz" lIns="91440" tIns="45720" rIns="91440" bIns="45720" rtlCol="0" anchor="ctr">
            <a:normAutofit/>
          </a:bodyPr>
          <a:lstStyle/>
          <a:p>
            <a:pPr algn="ctr"/>
            <a:r>
              <a:rPr sz="11500" b="1" dirty="0"/>
              <a:t>The Project</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Startpoint"/>
          <p:cNvSpPr txBox="1">
            <a:spLocks noGrp="1"/>
          </p:cNvSpPr>
          <p:nvPr>
            <p:ph type="title"/>
          </p:nvPr>
        </p:nvSpPr>
        <p:spPr>
          <a:xfrm>
            <a:off x="258418" y="-123722"/>
            <a:ext cx="11480800" cy="2540000"/>
          </a:xfrm>
          <a:prstGeom prst="rect">
            <a:avLst/>
          </a:prstGeom>
        </p:spPr>
        <p:txBody>
          <a:bodyPr vert="horz" lIns="91440" tIns="45720" rIns="91440" bIns="45720" rtlCol="0" anchor="ctr">
            <a:normAutofit/>
          </a:bodyPr>
          <a:lstStyle/>
          <a:p>
            <a:pPr algn="ctr"/>
            <a:r>
              <a:rPr sz="6000" b="1" u="sng" dirty="0" err="1"/>
              <a:t>Startpoint</a:t>
            </a:r>
            <a:endParaRPr sz="6000" b="1" u="sng" dirty="0"/>
          </a:p>
        </p:txBody>
      </p:sp>
      <p:sp>
        <p:nvSpPr>
          <p:cNvPr id="135" name="Knowledge gained in Coursera modules…"/>
          <p:cNvSpPr txBox="1"/>
          <p:nvPr/>
        </p:nvSpPr>
        <p:spPr>
          <a:xfrm>
            <a:off x="982070" y="2295544"/>
            <a:ext cx="11066060" cy="60580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marL="482600" indent="-482600" algn="just">
              <a:buSzPct val="30000"/>
              <a:buBlip>
                <a:blip r:embed="rId2"/>
              </a:buBlip>
              <a:defRPr sz="4300"/>
            </a:pPr>
            <a:r>
              <a:rPr dirty="0"/>
              <a:t>Knowledge gained in Coursera modules</a:t>
            </a:r>
          </a:p>
          <a:p>
            <a:pPr marL="482600" indent="-482600" algn="just">
              <a:buSzPct val="30000"/>
              <a:buBlip>
                <a:blip r:embed="rId2"/>
              </a:buBlip>
              <a:defRPr sz="4300"/>
            </a:pPr>
            <a:endParaRPr dirty="0"/>
          </a:p>
          <a:p>
            <a:pPr marL="482600" indent="-482600" algn="just">
              <a:buSzPct val="30000"/>
              <a:buBlip>
                <a:blip r:embed="rId2"/>
              </a:buBlip>
              <a:defRPr sz="4300"/>
            </a:pPr>
            <a:r>
              <a:rPr dirty="0"/>
              <a:t>Foursquare API for exact locations of all required destinations (i.e. restaurants) in Paris</a:t>
            </a:r>
          </a:p>
          <a:p>
            <a:pPr marL="482600" indent="-482600" algn="just">
              <a:buSzPct val="30000"/>
              <a:buBlip>
                <a:blip r:embed="rId2"/>
              </a:buBlip>
              <a:defRPr sz="4300"/>
            </a:pPr>
            <a:endParaRPr dirty="0"/>
          </a:p>
          <a:p>
            <a:pPr marL="482600" indent="-482600" algn="just">
              <a:buSzPct val="30000"/>
              <a:buBlip>
                <a:blip r:embed="rId2"/>
              </a:buBlip>
              <a:defRPr sz="4300"/>
            </a:pPr>
            <a:r>
              <a:rPr dirty="0"/>
              <a:t>Prepare and test in </a:t>
            </a:r>
            <a:r>
              <a:rPr dirty="0" err="1"/>
              <a:t>Jupyter</a:t>
            </a:r>
            <a:r>
              <a:rPr dirty="0"/>
              <a:t> Notebook of IBM Watson</a:t>
            </a:r>
          </a:p>
          <a:p>
            <a:pPr marL="482600" indent="-482600" algn="just">
              <a:buSzPct val="30000"/>
              <a:buBlip>
                <a:blip r:embed="rId2"/>
              </a:buBlip>
              <a:defRPr sz="4300"/>
            </a:pPr>
            <a:endParaRPr dirty="0"/>
          </a:p>
          <a:p>
            <a:pPr marL="482600" indent="-482600" algn="just">
              <a:buSzPct val="30000"/>
              <a:buBlip>
                <a:blip r:embed="rId2"/>
              </a:buBlip>
              <a:defRPr sz="4300"/>
            </a:pPr>
            <a:r>
              <a:rPr dirty="0"/>
              <a:t>Publish it on </a:t>
            </a:r>
            <a:r>
              <a:rPr dirty="0" err="1"/>
              <a:t>Github</a:t>
            </a:r>
            <a:r>
              <a:rPr dirty="0"/>
              <a:t> for analysis</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pic>
        <p:nvPicPr>
          <p:cNvPr id="138" name="Image" descr="Image"/>
          <p:cNvPicPr>
            <a:picLocks noGrp="1" noChangeAspect="1"/>
          </p:cNvPicPr>
          <p:nvPr>
            <p:ph type="pic" idx="13"/>
          </p:nvPr>
        </p:nvPicPr>
        <p:blipFill>
          <a:blip r:embed="rId2"/>
          <a:srcRect l="1346" r="1211"/>
          <a:stretch>
            <a:fillRect/>
          </a:stretch>
        </p:blipFill>
        <p:spPr>
          <a:xfrm>
            <a:off x="7108530" y="1586868"/>
            <a:ext cx="5054601" cy="2904903"/>
          </a:xfrm>
          <a:prstGeom prst="rect">
            <a:avLst/>
          </a:prstGeom>
          <a:ln w="50800">
            <a:solidFill>
              <a:srgbClr val="000000"/>
            </a:solidFill>
            <a:miter lim="400000"/>
          </a:ln>
        </p:spPr>
      </p:pic>
      <p:sp>
        <p:nvSpPr>
          <p:cNvPr id="137" name="The Process"/>
          <p:cNvSpPr txBox="1">
            <a:spLocks noGrp="1"/>
          </p:cNvSpPr>
          <p:nvPr>
            <p:ph type="title"/>
          </p:nvPr>
        </p:nvSpPr>
        <p:spPr>
          <a:xfrm>
            <a:off x="509656" y="4182958"/>
            <a:ext cx="5992744" cy="1621494"/>
          </a:xfrm>
          <a:prstGeom prst="rect">
            <a:avLst/>
          </a:prstGeom>
        </p:spPr>
        <p:txBody>
          <a:bodyPr vert="horz" lIns="91440" tIns="45720" rIns="91440" bIns="45720" rtlCol="0" anchor="ctr">
            <a:normAutofit/>
          </a:bodyPr>
          <a:lstStyle/>
          <a:p>
            <a:pPr algn="ctr"/>
            <a:r>
              <a:rPr sz="8800" b="1" dirty="0"/>
              <a:t>The Process</a:t>
            </a:r>
          </a:p>
        </p:txBody>
      </p:sp>
      <p:pic>
        <p:nvPicPr>
          <p:cNvPr id="139" name="Image" descr="Image"/>
          <p:cNvPicPr>
            <a:picLocks noChangeAspect="1"/>
          </p:cNvPicPr>
          <p:nvPr/>
        </p:nvPicPr>
        <p:blipFill>
          <a:blip r:embed="rId3"/>
          <a:stretch>
            <a:fillRect/>
          </a:stretch>
        </p:blipFill>
        <p:spPr>
          <a:xfrm>
            <a:off x="7094884" y="5529158"/>
            <a:ext cx="5054601" cy="2830577"/>
          </a:xfrm>
          <a:prstGeom prst="rect">
            <a:avLst/>
          </a:prstGeom>
          <a:ln w="50800">
            <a:solidFill>
              <a:srgbClr val="000000"/>
            </a:solidFill>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41" name="Import All Libraries"/>
          <p:cNvSpPr txBox="1">
            <a:spLocks noGrp="1"/>
          </p:cNvSpPr>
          <p:nvPr>
            <p:ph type="title"/>
          </p:nvPr>
        </p:nvSpPr>
        <p:spPr>
          <a:prstGeom prst="rect">
            <a:avLst/>
          </a:prstGeom>
        </p:spPr>
        <p:txBody>
          <a:bodyPr vert="horz" lIns="91440" tIns="45720" rIns="91440" bIns="45720" rtlCol="0" anchor="ctr">
            <a:normAutofit/>
          </a:bodyPr>
          <a:lstStyle/>
          <a:p>
            <a:pPr algn="ctr"/>
            <a:r>
              <a:rPr sz="6000" b="1" u="sng" dirty="0"/>
              <a:t>Import All Libraries</a:t>
            </a:r>
          </a:p>
        </p:txBody>
      </p:sp>
      <p:sp>
        <p:nvSpPr>
          <p:cNvPr id="142" name="Import all required libraries"/>
          <p:cNvSpPr txBox="1">
            <a:spLocks noGrp="1"/>
          </p:cNvSpPr>
          <p:nvPr>
            <p:ph type="body" idx="1"/>
          </p:nvPr>
        </p:nvSpPr>
        <p:spPr>
          <a:prstGeom prst="rect">
            <a:avLst/>
          </a:prstGeom>
        </p:spPr>
        <p:txBody>
          <a:bodyPr anchor="t"/>
          <a:lstStyle/>
          <a:p>
            <a:pPr>
              <a:buBlip>
                <a:blip r:embed="rId2"/>
              </a:buBlip>
            </a:pPr>
            <a:r>
              <a:t>Import all required libraries</a:t>
            </a:r>
          </a:p>
          <a:p>
            <a:pPr marL="0" indent="0">
              <a:buSzTx/>
              <a:buNone/>
            </a:pPr>
            <a:endParaRPr/>
          </a:p>
        </p:txBody>
      </p:sp>
      <p:pic>
        <p:nvPicPr>
          <p:cNvPr id="143" name="Image" descr="Image"/>
          <p:cNvPicPr>
            <a:picLocks noChangeAspect="1"/>
          </p:cNvPicPr>
          <p:nvPr/>
        </p:nvPicPr>
        <p:blipFill>
          <a:blip r:embed="rId3"/>
          <a:stretch>
            <a:fillRect/>
          </a:stretch>
        </p:blipFill>
        <p:spPr>
          <a:xfrm>
            <a:off x="762000" y="2768599"/>
            <a:ext cx="11328273" cy="3914347"/>
          </a:xfrm>
          <a:prstGeom prst="rect">
            <a:avLst/>
          </a:prstGeom>
          <a:ln w="50800">
            <a:solidFill>
              <a:srgbClr val="000000"/>
            </a:solidFill>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45" name="Locate Paris and Connect to API"/>
          <p:cNvSpPr txBox="1">
            <a:spLocks noGrp="1"/>
          </p:cNvSpPr>
          <p:nvPr>
            <p:ph type="title"/>
          </p:nvPr>
        </p:nvSpPr>
        <p:spPr>
          <a:prstGeom prst="rect">
            <a:avLst/>
          </a:prstGeom>
        </p:spPr>
        <p:txBody>
          <a:bodyPr vert="horz" lIns="91440" tIns="45720" rIns="91440" bIns="45720" rtlCol="0" anchor="ctr">
            <a:normAutofit/>
          </a:bodyPr>
          <a:lstStyle>
            <a:lvl1pPr defTabSz="531622">
              <a:defRPr sz="6734">
                <a:effectLst>
                  <a:outerShdw blurRad="23114" dist="23114" dir="15900000" rotWithShape="0">
                    <a:srgbClr val="595650">
                      <a:alpha val="33000"/>
                    </a:srgbClr>
                  </a:outerShdw>
                </a:effectLst>
              </a:defRPr>
            </a:lvl1pPr>
          </a:lstStyle>
          <a:p>
            <a:pPr algn="ctr"/>
            <a:r>
              <a:rPr sz="6000" b="1" u="sng" dirty="0"/>
              <a:t>Locate Paris and Connect to API</a:t>
            </a:r>
          </a:p>
        </p:txBody>
      </p:sp>
      <p:sp>
        <p:nvSpPr>
          <p:cNvPr id="146" name="Obtain the geographical location of Paris (by calling the geo-locator function).…"/>
          <p:cNvSpPr txBox="1">
            <a:spLocks noGrp="1"/>
          </p:cNvSpPr>
          <p:nvPr>
            <p:ph type="body" idx="1"/>
          </p:nvPr>
        </p:nvSpPr>
        <p:spPr>
          <a:prstGeom prst="rect">
            <a:avLst/>
          </a:prstGeom>
        </p:spPr>
        <p:txBody>
          <a:bodyPr anchor="t"/>
          <a:lstStyle/>
          <a:p>
            <a:pPr>
              <a:buBlip>
                <a:blip r:embed="rId2"/>
              </a:buBlip>
            </a:pPr>
            <a:r>
              <a:t>Obtain the geographical location of Paris (by calling the geo-locator function).</a:t>
            </a:r>
          </a:p>
          <a:p>
            <a:pPr>
              <a:buBlip>
                <a:blip r:embed="rId2"/>
              </a:buBlip>
            </a:pPr>
            <a:endParaRPr/>
          </a:p>
          <a:p>
            <a:pPr>
              <a:buBlip>
                <a:blip r:embed="rId2"/>
              </a:buBlip>
            </a:pPr>
            <a:r>
              <a:t>Connect to the Foursquare API (using my credentials established in an earlier module). </a:t>
            </a:r>
          </a:p>
        </p:txBody>
      </p:sp>
    </p:spTree>
  </p:cSld>
  <p:clrMapOvr>
    <a:masterClrMapping/>
  </p:clrMapOvr>
  <p:transition spd="med"/>
</p:sld>
</file>

<file path=ppt/theme/_rels/theme2.xml.rels><?xml version="1.0" encoding="UTF-8" standalone="yes"?>
<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LeatherBook">
  <a:themeElements>
    <a:clrScheme name="LeatherBook">
      <a:dk1>
        <a:srgbClr val="000000"/>
      </a:dk1>
      <a:lt1>
        <a:srgbClr val="FFFFFF"/>
      </a:lt1>
      <a:dk2>
        <a:srgbClr val="4D5459"/>
      </a:dk2>
      <a:lt2>
        <a:srgbClr val="D8DBDF"/>
      </a:lt2>
      <a:accent1>
        <a:srgbClr val="5B7376"/>
      </a:accent1>
      <a:accent2>
        <a:srgbClr val="9B9E5B"/>
      </a:accent2>
      <a:accent3>
        <a:srgbClr val="CC943D"/>
      </a:accent3>
      <a:accent4>
        <a:srgbClr val="A55A01"/>
      </a:accent4>
      <a:accent5>
        <a:srgbClr val="9D3320"/>
      </a:accent5>
      <a:accent6>
        <a:srgbClr val="83525A"/>
      </a:accent6>
      <a:hlink>
        <a:srgbClr val="0000FF"/>
      </a:hlink>
      <a:folHlink>
        <a:srgbClr val="FF00FF"/>
      </a:folHlink>
    </a:clrScheme>
    <a:fontScheme name="LeatherBook">
      <a:majorFont>
        <a:latin typeface="Baskerville"/>
        <a:ea typeface="Baskerville"/>
        <a:cs typeface="Baskerville"/>
      </a:majorFont>
      <a:minorFont>
        <a:latin typeface="Baskerville"/>
        <a:ea typeface="Baskerville"/>
        <a:cs typeface="Baskerville"/>
      </a:minorFont>
    </a:fontScheme>
    <a:fmtScheme name="LeatherBoo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12700" rotWithShape="0">
              <a:srgbClr val="000000">
                <a:alpha val="60000"/>
              </a:srgbClr>
            </a:outerShdw>
          </a:effectLst>
        </a:effectStyle>
        <a:effectStyle>
          <a:effectLst>
            <a:outerShdw blurRad="50800" dist="12700" rotWithShape="0">
              <a:srgbClr val="000000">
                <a:alpha val="60000"/>
              </a:srgbClr>
            </a:outerShdw>
          </a:effectLst>
        </a:effectStyle>
        <a:effectStyle>
          <a:effectLst>
            <a:outerShdw blurRad="50800" dist="12700" rotWithShape="0">
              <a:srgbClr val="000000">
                <a:alpha val="6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12700" rotWithShape="0">
            <a:srgbClr val="000000">
              <a:alpha val="6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2EBDB"/>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A49E92"/>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22</TotalTime>
  <Words>487</Words>
  <Application>Microsoft Office PowerPoint</Application>
  <PresentationFormat>Custom</PresentationFormat>
  <Paragraphs>55</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Helvetica Neue</vt:lpstr>
      <vt:lpstr>Office Theme</vt:lpstr>
      <vt:lpstr>An Analysis of Restaurants in Paris, France Based on their Types and Distance from the City Centre</vt:lpstr>
      <vt:lpstr>Paris - The Undisputed Culinary Capital of the World</vt:lpstr>
      <vt:lpstr>Introduction</vt:lpstr>
      <vt:lpstr>‘Where Do I Eat?’</vt:lpstr>
      <vt:lpstr>The Project</vt:lpstr>
      <vt:lpstr>Startpoint</vt:lpstr>
      <vt:lpstr>The Process</vt:lpstr>
      <vt:lpstr>Import All Libraries</vt:lpstr>
      <vt:lpstr>Locate Paris and Connect to API</vt:lpstr>
      <vt:lpstr>Raw Data</vt:lpstr>
      <vt:lpstr>Filtered and Processed Data</vt:lpstr>
      <vt:lpstr>Paris</vt:lpstr>
      <vt:lpstr>PowerPoint Presentation</vt:lpstr>
      <vt:lpstr>Restaurants</vt:lpstr>
      <vt:lpstr>Enter Pandas</vt:lpstr>
      <vt:lpstr>Converting to Bar Chart</vt:lpstr>
      <vt:lpstr>Converting to Useable Data</vt:lpstr>
      <vt:lpstr>The Result</vt:lpstr>
      <vt:lpstr>The Result</vt:lpstr>
      <vt:lpstr>Conclusion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Analysis of Restaurants in Paris, France Based on their Types and Distance from the City Centre</dc:title>
  <cp:lastModifiedBy>Aashiesh Dubey</cp:lastModifiedBy>
  <cp:revision>4</cp:revision>
  <dcterms:modified xsi:type="dcterms:W3CDTF">2020-03-05T17:51:19Z</dcterms:modified>
</cp:coreProperties>
</file>